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489D-198D-44F7-A727-4113F8101104}" type="datetimeFigureOut">
              <a:rPr lang="en-IE" smtClean="0"/>
              <a:t>29/08/2013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382-F6AA-46DC-BCE2-DF5D6A0A51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103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489D-198D-44F7-A727-4113F8101104}" type="datetimeFigureOut">
              <a:rPr lang="en-IE" smtClean="0"/>
              <a:t>29/08/2013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382-F6AA-46DC-BCE2-DF5D6A0A51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262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489D-198D-44F7-A727-4113F8101104}" type="datetimeFigureOut">
              <a:rPr lang="en-IE" smtClean="0"/>
              <a:t>29/08/2013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382-F6AA-46DC-BCE2-DF5D6A0A51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284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489D-198D-44F7-A727-4113F8101104}" type="datetimeFigureOut">
              <a:rPr lang="en-IE" smtClean="0"/>
              <a:t>29/08/2013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382-F6AA-46DC-BCE2-DF5D6A0A51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867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489D-198D-44F7-A727-4113F8101104}" type="datetimeFigureOut">
              <a:rPr lang="en-IE" smtClean="0"/>
              <a:t>29/08/2013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382-F6AA-46DC-BCE2-DF5D6A0A51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71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489D-198D-44F7-A727-4113F8101104}" type="datetimeFigureOut">
              <a:rPr lang="en-IE" smtClean="0"/>
              <a:t>29/08/2013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382-F6AA-46DC-BCE2-DF5D6A0A51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244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489D-198D-44F7-A727-4113F8101104}" type="datetimeFigureOut">
              <a:rPr lang="en-IE" smtClean="0"/>
              <a:t>29/08/2013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382-F6AA-46DC-BCE2-DF5D6A0A51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367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489D-198D-44F7-A727-4113F8101104}" type="datetimeFigureOut">
              <a:rPr lang="en-IE" smtClean="0"/>
              <a:t>29/08/2013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382-F6AA-46DC-BCE2-DF5D6A0A51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487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489D-198D-44F7-A727-4113F8101104}" type="datetimeFigureOut">
              <a:rPr lang="en-IE" smtClean="0"/>
              <a:t>29/08/2013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382-F6AA-46DC-BCE2-DF5D6A0A51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415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489D-198D-44F7-A727-4113F8101104}" type="datetimeFigureOut">
              <a:rPr lang="en-IE" smtClean="0"/>
              <a:t>29/08/2013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382-F6AA-46DC-BCE2-DF5D6A0A51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297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489D-198D-44F7-A727-4113F8101104}" type="datetimeFigureOut">
              <a:rPr lang="en-IE" smtClean="0"/>
              <a:t>29/08/2013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6382-F6AA-46DC-BCE2-DF5D6A0A51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607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489D-198D-44F7-A727-4113F8101104}" type="datetimeFigureOut">
              <a:rPr lang="en-IE" smtClean="0"/>
              <a:t>29/08/2013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36382-F6AA-46DC-BCE2-DF5D6A0A511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610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620688"/>
            <a:ext cx="7772400" cy="1470025"/>
          </a:xfrm>
        </p:spPr>
        <p:txBody>
          <a:bodyPr/>
          <a:lstStyle/>
          <a:p>
            <a:r>
              <a:rPr lang="en-IE" smtClean="0"/>
              <a:t>WB Yeats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00800" cy="1752600"/>
          </a:xfrm>
        </p:spPr>
        <p:txBody>
          <a:bodyPr/>
          <a:lstStyle/>
          <a:p>
            <a:r>
              <a:rPr lang="en-IE" smtClean="0"/>
              <a:t>1865-1939</a:t>
            </a:r>
            <a:endParaRPr lang="en-IE" dirty="0"/>
          </a:p>
        </p:txBody>
      </p:sp>
      <p:pic>
        <p:nvPicPr>
          <p:cNvPr id="2050" name="Picture 2" descr="http://t0.gstatic.com/images?q=tbn:ANd9GcQ97JaSZnzP-Q_CFJk3TWGn4PZuBxyGheXF-JZX9Ty6S46wGw1bG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92005"/>
            <a:ext cx="3024336" cy="423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69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Born Dublin</a:t>
            </a:r>
          </a:p>
          <a:p>
            <a:r>
              <a:rPr lang="en-IE" dirty="0" smtClean="0"/>
              <a:t>Father was an artist, mother was a member of a well off Sligo family</a:t>
            </a:r>
          </a:p>
          <a:p>
            <a:r>
              <a:rPr lang="en-IE" dirty="0" smtClean="0"/>
              <a:t>At nine they moved to London</a:t>
            </a:r>
          </a:p>
          <a:p>
            <a:r>
              <a:rPr lang="en-IE" dirty="0" smtClean="0"/>
              <a:t>Returned to Dublin to attend Secondary School</a:t>
            </a:r>
          </a:p>
          <a:p>
            <a:r>
              <a:rPr lang="en-IE" dirty="0" smtClean="0"/>
              <a:t>Studied at the College of Art in Dublin but soon realised his love of literature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8831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Wrote poetry as a teenager (heavily encouraged by his father)</a:t>
            </a:r>
          </a:p>
          <a:p>
            <a:r>
              <a:rPr lang="en-IE" dirty="0" smtClean="0"/>
              <a:t>Interested in the occult, particularly Indian mysticism</a:t>
            </a:r>
          </a:p>
          <a:p>
            <a:r>
              <a:rPr lang="en-IE" dirty="0" smtClean="0"/>
              <a:t>He became involved in the Irish Literary Revival – revival of interest in Ireland’s literary heritage</a:t>
            </a:r>
          </a:p>
        </p:txBody>
      </p:sp>
    </p:spTree>
    <p:extLst>
      <p:ext uri="{BB962C8B-B14F-4D97-AF65-F5344CB8AC3E}">
        <p14:creationId xmlns:p14="http://schemas.microsoft.com/office/powerpoint/2010/main" val="38922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Yeats’ Ladies!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5661248"/>
          </a:xfrm>
        </p:spPr>
        <p:txBody>
          <a:bodyPr>
            <a:normAutofit/>
          </a:bodyPr>
          <a:lstStyle/>
          <a:p>
            <a:r>
              <a:rPr lang="en-IE" dirty="0" smtClean="0"/>
              <a:t>In 1888 he met Maud Gonne (an Irish Nationalist) – she had a strong influence on his work</a:t>
            </a:r>
          </a:p>
          <a:p>
            <a:r>
              <a:rPr lang="en-IE" dirty="0"/>
              <a:t>Yeats developed an obsessive infatuation with her beauty and outspoken manner, and she was to have a significant and lasting effect on his poetry and his life </a:t>
            </a:r>
            <a:r>
              <a:rPr lang="en-IE" dirty="0" smtClean="0"/>
              <a:t>thereafter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93096"/>
            <a:ext cx="1591444" cy="242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56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He even proposed to her after her husband had been executed for his involvement in the 1916 Rising.</a:t>
            </a:r>
          </a:p>
          <a:p>
            <a:r>
              <a:rPr lang="en-IE" dirty="0" smtClean="0"/>
              <a:t>Following her refusals he proposed to her daughter </a:t>
            </a:r>
            <a:r>
              <a:rPr lang="en-IE" dirty="0" err="1" smtClean="0"/>
              <a:t>Iseult</a:t>
            </a:r>
            <a:r>
              <a:rPr lang="en-IE" dirty="0" smtClean="0"/>
              <a:t> (without success)</a:t>
            </a:r>
          </a:p>
          <a:p>
            <a:r>
              <a:rPr lang="en-IE" dirty="0" smtClean="0"/>
              <a:t>In 1917 he finally successfully proposed to a lady named George Hyde-Lees (She was 25, he was 52)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910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He began as a romantic poet but his work gradually became less decorative and musical, to become more harsh and realistic, and, above all, more in tune with contemporary realities and public issues.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537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65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228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WB Yeats </vt:lpstr>
      <vt:lpstr>PowerPoint Presentation</vt:lpstr>
      <vt:lpstr>PowerPoint Presentation</vt:lpstr>
      <vt:lpstr>Yeats’ Ladies!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 Yeats </dc:title>
  <dc:creator>Ciara</dc:creator>
  <cp:lastModifiedBy>Ciara</cp:lastModifiedBy>
  <cp:revision>9</cp:revision>
  <dcterms:created xsi:type="dcterms:W3CDTF">2013-08-26T11:31:36Z</dcterms:created>
  <dcterms:modified xsi:type="dcterms:W3CDTF">2013-08-29T14:39:46Z</dcterms:modified>
</cp:coreProperties>
</file>