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59" r:id="rId5"/>
    <p:sldId id="262" r:id="rId6"/>
    <p:sldId id="261" r:id="rId7"/>
    <p:sldId id="260" r:id="rId8"/>
    <p:sldId id="263" r:id="rId9"/>
    <p:sldId id="264" r:id="rId10"/>
    <p:sldId id="265" r:id="rId11"/>
    <p:sldId id="266" r:id="rId12"/>
    <p:sldId id="267" r:id="rId13"/>
    <p:sldId id="268" r:id="rId14"/>
    <p:sldId id="273" r:id="rId15"/>
    <p:sldId id="269" r:id="rId16"/>
    <p:sldId id="270" r:id="rId17"/>
    <p:sldId id="271" r:id="rId18"/>
    <p:sldId id="272"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4"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9/18/2020</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14669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9/18/2020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209622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9/18/2020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1869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9/18/2020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14246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9/18/2020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86795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9/18/2020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8346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9/18/2020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08717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9/18/2020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14393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9/18/2020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238207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9/18/2020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7719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9/18/2020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2532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9/18/2020</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50073946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2B27BC8-426F-4A04-8C3C-F09B1CEB97F4}"/>
              </a:ext>
            </a:extLst>
          </p:cNvPr>
          <p:cNvPicPr>
            <a:picLocks noChangeAspect="1"/>
          </p:cNvPicPr>
          <p:nvPr/>
        </p:nvPicPr>
        <p:blipFill rotWithShape="1">
          <a:blip r:embed="rId2">
            <a:alphaModFix/>
          </a:blip>
          <a:srcRect t="7488" r="-1" b="8221"/>
          <a:stretch/>
        </p:blipFill>
        <p:spPr>
          <a:xfrm>
            <a:off x="20" y="10"/>
            <a:ext cx="12188930" cy="6857990"/>
          </a:xfrm>
          <a:prstGeom prst="rect">
            <a:avLst/>
          </a:prstGeom>
        </p:spPr>
      </p:pic>
      <p:sp>
        <p:nvSpPr>
          <p:cNvPr id="11" name="Rectangle 10">
            <a:extLst>
              <a:ext uri="{FF2B5EF4-FFF2-40B4-BE49-F238E27FC236}">
                <a16:creationId xmlns:a16="http://schemas.microsoft.com/office/drawing/2014/main" id="{8F51725E-A483-43B2-A6F2-C44F502FE0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37549"/>
            <a:ext cx="12191999" cy="5058137"/>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00018D-C0F7-4206-951A-5BFBCADA3EF7}"/>
              </a:ext>
            </a:extLst>
          </p:cNvPr>
          <p:cNvSpPr>
            <a:spLocks noGrp="1"/>
          </p:cNvSpPr>
          <p:nvPr>
            <p:ph type="ctrTitle"/>
          </p:nvPr>
        </p:nvSpPr>
        <p:spPr>
          <a:xfrm>
            <a:off x="1524000" y="1122363"/>
            <a:ext cx="9144000" cy="3063240"/>
          </a:xfrm>
        </p:spPr>
        <p:txBody>
          <a:bodyPr>
            <a:normAutofit/>
          </a:bodyPr>
          <a:lstStyle/>
          <a:p>
            <a:pPr algn="ctr">
              <a:lnSpc>
                <a:spcPct val="90000"/>
              </a:lnSpc>
            </a:pPr>
            <a:r>
              <a:rPr lang="en-IE" sz="10000">
                <a:solidFill>
                  <a:schemeClr val="bg1"/>
                </a:solidFill>
              </a:rPr>
              <a:t>Ty Creative Writing</a:t>
            </a:r>
          </a:p>
        </p:txBody>
      </p:sp>
      <p:sp>
        <p:nvSpPr>
          <p:cNvPr id="3" name="Subtitle 2">
            <a:extLst>
              <a:ext uri="{FF2B5EF4-FFF2-40B4-BE49-F238E27FC236}">
                <a16:creationId xmlns:a16="http://schemas.microsoft.com/office/drawing/2014/main" id="{A73A19F7-8EB3-4DE9-A8B5-AAD15A515701}"/>
              </a:ext>
            </a:extLst>
          </p:cNvPr>
          <p:cNvSpPr>
            <a:spLocks noGrp="1"/>
          </p:cNvSpPr>
          <p:nvPr>
            <p:ph type="subTitle" idx="1"/>
          </p:nvPr>
        </p:nvSpPr>
        <p:spPr>
          <a:xfrm>
            <a:off x="1527048" y="4599432"/>
            <a:ext cx="9144000" cy="1536192"/>
          </a:xfrm>
        </p:spPr>
        <p:txBody>
          <a:bodyPr>
            <a:normAutofit/>
          </a:bodyPr>
          <a:lstStyle/>
          <a:p>
            <a:pPr algn="ctr"/>
            <a:r>
              <a:rPr lang="en-IE" sz="3200" dirty="0">
                <a:solidFill>
                  <a:schemeClr val="bg1"/>
                </a:solidFill>
              </a:rPr>
              <a:t>Looking at a picture for inspiration</a:t>
            </a:r>
          </a:p>
        </p:txBody>
      </p:sp>
      <p:sp>
        <p:nvSpPr>
          <p:cNvPr id="13" name="Rectangle 6">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7624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F0182-2D02-4157-B128-A5B88B97CEB8}"/>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706B3E94-4B8A-4B92-AB42-1D5151B2692B}"/>
              </a:ext>
            </a:extLst>
          </p:cNvPr>
          <p:cNvSpPr>
            <a:spLocks noGrp="1"/>
          </p:cNvSpPr>
          <p:nvPr>
            <p:ph idx="1"/>
          </p:nvPr>
        </p:nvSpPr>
        <p:spPr/>
        <p:txBody>
          <a:bodyPr/>
          <a:lstStyle/>
          <a:p>
            <a:endParaRPr lang="en-IE"/>
          </a:p>
        </p:txBody>
      </p:sp>
      <p:pic>
        <p:nvPicPr>
          <p:cNvPr id="4098" name="Picture 2">
            <a:extLst>
              <a:ext uri="{FF2B5EF4-FFF2-40B4-BE49-F238E27FC236}">
                <a16:creationId xmlns:a16="http://schemas.microsoft.com/office/drawing/2014/main" id="{9E0544B1-D10B-4CDE-ADE0-77F8179DA4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244" r="1703" b="38369"/>
          <a:stretch/>
        </p:blipFill>
        <p:spPr bwMode="auto">
          <a:xfrm>
            <a:off x="2821121" y="262109"/>
            <a:ext cx="6549757" cy="6333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093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495BF-AB2D-4918-A944-A0A69C12AD06}"/>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21493AAA-D2C3-4B92-8203-25CE2AD61487}"/>
              </a:ext>
            </a:extLst>
          </p:cNvPr>
          <p:cNvSpPr>
            <a:spLocks noGrp="1"/>
          </p:cNvSpPr>
          <p:nvPr>
            <p:ph idx="1"/>
          </p:nvPr>
        </p:nvSpPr>
        <p:spPr/>
        <p:txBody>
          <a:bodyPr>
            <a:normAutofit fontScale="92500"/>
          </a:bodyPr>
          <a:lstStyle/>
          <a:p>
            <a:r>
              <a:rPr lang="en-GB" sz="3200" b="0" i="0" dirty="0">
                <a:solidFill>
                  <a:srgbClr val="000000"/>
                </a:solidFill>
                <a:effectLst/>
                <a:latin typeface="Calibri" panose="020F0502020204030204" pitchFamily="34" charset="0"/>
              </a:rPr>
              <a:t>The old, lonely cabin sat isolated in the beautiful, picturesque fjord. Like a blanket the snow covered the jagged mountains piercing the clouds as they stood watching over the gorgeous, vivid lake. Around the mountains lay scattered green trees standing proudly as the cold, bitter wind wisped through their branches. Birds chirping echoed throughout the landscape accompanied by the refreshing smell of pine. All around the air was still waiting for the morning sun to creep over the mountain. </a:t>
            </a:r>
            <a:endParaRPr lang="en-IE" sz="4400" dirty="0"/>
          </a:p>
        </p:txBody>
      </p:sp>
    </p:spTree>
    <p:extLst>
      <p:ext uri="{BB962C8B-B14F-4D97-AF65-F5344CB8AC3E}">
        <p14:creationId xmlns:p14="http://schemas.microsoft.com/office/powerpoint/2010/main" val="3507077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A011E-65C3-4773-9D3A-F90309575C42}"/>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BE976A9A-32D7-435F-B32E-40B6A00205A8}"/>
              </a:ext>
            </a:extLst>
          </p:cNvPr>
          <p:cNvSpPr>
            <a:spLocks noGrp="1"/>
          </p:cNvSpPr>
          <p:nvPr>
            <p:ph idx="1"/>
          </p:nvPr>
        </p:nvSpPr>
        <p:spPr/>
        <p:txBody>
          <a:bodyPr>
            <a:normAutofit fontScale="92500" lnSpcReduction="10000"/>
          </a:bodyPr>
          <a:lstStyle/>
          <a:p>
            <a:pPr algn="l" rtl="0" fontAlgn="base"/>
            <a:r>
              <a:rPr lang="en-GB" sz="3600" b="0" i="0" dirty="0">
                <a:solidFill>
                  <a:srgbClr val="000000"/>
                </a:solidFill>
                <a:effectLst/>
                <a:latin typeface="Calibri" panose="020F0502020204030204" pitchFamily="34" charset="0"/>
              </a:rPr>
              <a:t>The old broken-down wooden dwelling surrounded by the glowing gleaming lagoon floating on its flat calm surface looked like something out of a movie. The colossal forest camouflaged the mountains. The silky clouds where raised above the mountains. The aged wooden swing swayed from side to side attached to the tree by two ropes covered in mud with forestry in back with a lake over shadowing the swing.  </a:t>
            </a:r>
            <a:endParaRPr lang="en-GB" sz="4800" b="0" i="0" dirty="0">
              <a:solidFill>
                <a:srgbClr val="000000"/>
              </a:solidFill>
              <a:effectLst/>
              <a:latin typeface="Segoe UI" panose="020B0502040204020203" pitchFamily="34" charset="0"/>
            </a:endParaRPr>
          </a:p>
          <a:p>
            <a:endParaRPr lang="en-IE" sz="4800" dirty="0"/>
          </a:p>
        </p:txBody>
      </p:sp>
    </p:spTree>
    <p:extLst>
      <p:ext uri="{BB962C8B-B14F-4D97-AF65-F5344CB8AC3E}">
        <p14:creationId xmlns:p14="http://schemas.microsoft.com/office/powerpoint/2010/main" val="2644054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A659A-FC2C-4E9F-A785-D7B90CE41EC6}"/>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9225FD6B-593B-4392-9DB2-6AD4B22B54E2}"/>
              </a:ext>
            </a:extLst>
          </p:cNvPr>
          <p:cNvSpPr>
            <a:spLocks noGrp="1"/>
          </p:cNvSpPr>
          <p:nvPr>
            <p:ph idx="1"/>
          </p:nvPr>
        </p:nvSpPr>
        <p:spPr/>
        <p:txBody>
          <a:bodyPr>
            <a:normAutofit fontScale="92500" lnSpcReduction="20000"/>
          </a:bodyPr>
          <a:lstStyle/>
          <a:p>
            <a:r>
              <a:rPr lang="en-GB" sz="3200" b="0" i="0" dirty="0">
                <a:solidFill>
                  <a:srgbClr val="000000"/>
                </a:solidFill>
                <a:effectLst/>
                <a:latin typeface="Calibri" panose="020F0502020204030204" pitchFamily="34" charset="0"/>
              </a:rPr>
              <a:t>The clouds are crashing against the mountain. The water in the lake ripples. The snow rests on the mountain. There is small wooden house on the still lake. There is an old wooden boat at the side of the wooden house. The blue sky is fulfilled with clouds. The mountain is an attractive sight to see. The house is very homey. The land is very picturesque and peaceful. The captivating clouds slide over the bright blue sky. The fog gives the lake an ethereal appearance. The trees bring a vibrant green colour as it reflects of the lake. Light passes through the clouds lighting up the lake. </a:t>
            </a:r>
            <a:endParaRPr lang="en-IE" sz="4400" dirty="0"/>
          </a:p>
        </p:txBody>
      </p:sp>
    </p:spTree>
    <p:extLst>
      <p:ext uri="{BB962C8B-B14F-4D97-AF65-F5344CB8AC3E}">
        <p14:creationId xmlns:p14="http://schemas.microsoft.com/office/powerpoint/2010/main" val="1686939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F22A8-ECB5-4A9C-9241-C7086F8272FE}"/>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35B74344-D9DB-4B9A-851C-7DDE297DC335}"/>
              </a:ext>
            </a:extLst>
          </p:cNvPr>
          <p:cNvSpPr>
            <a:spLocks noGrp="1"/>
          </p:cNvSpPr>
          <p:nvPr>
            <p:ph idx="1"/>
          </p:nvPr>
        </p:nvSpPr>
        <p:spPr/>
        <p:txBody>
          <a:bodyPr>
            <a:normAutofit fontScale="92500"/>
          </a:bodyPr>
          <a:lstStyle/>
          <a:p>
            <a:r>
              <a:rPr lang="en-GB" sz="3200" b="0" i="0" dirty="0">
                <a:solidFill>
                  <a:srgbClr val="000000"/>
                </a:solidFill>
                <a:effectLst/>
                <a:latin typeface="Calibri" panose="020F0502020204030204" pitchFamily="34" charset="0"/>
              </a:rPr>
              <a:t>In this picture we can see a swing made of rope and a plank of wood, attached to a tree. There is also a clear lake with the shadow of trees giving it a greenish colour. I would imagine this image has a strong smell of fresh air and wood. It seems peaceful with no one around. It looks like a quiet place which would be ideal for spending some alone time. There are a lot of nice evergreen trees looking out on the lake. There is also a little boat on the patch of grass beside the lake.  </a:t>
            </a:r>
            <a:endParaRPr lang="en-IE" sz="4400" dirty="0"/>
          </a:p>
        </p:txBody>
      </p:sp>
    </p:spTree>
    <p:extLst>
      <p:ext uri="{BB962C8B-B14F-4D97-AF65-F5344CB8AC3E}">
        <p14:creationId xmlns:p14="http://schemas.microsoft.com/office/powerpoint/2010/main" val="34251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5AE1A8-48C7-4FB0-A385-EF6415319DBD}"/>
              </a:ext>
            </a:extLst>
          </p:cNvPr>
          <p:cNvSpPr>
            <a:spLocks noGrp="1"/>
          </p:cNvSpPr>
          <p:nvPr>
            <p:ph type="title"/>
          </p:nvPr>
        </p:nvSpPr>
        <p:spPr>
          <a:xfrm>
            <a:off x="640080" y="325369"/>
            <a:ext cx="4368602" cy="1956841"/>
          </a:xfrm>
        </p:spPr>
        <p:txBody>
          <a:bodyPr anchor="b">
            <a:normAutofit/>
          </a:bodyPr>
          <a:lstStyle/>
          <a:p>
            <a:endParaRPr lang="en-IE" sz="6600"/>
          </a:p>
        </p:txBody>
      </p:sp>
      <p:sp>
        <p:nvSpPr>
          <p:cNvPr id="1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22B1BE"/>
          </a:solidFill>
          <a:ln w="38100" cap="rnd">
            <a:solidFill>
              <a:srgbClr val="22B1B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709E044A-0785-458E-95BB-0C7E1F910B96}"/>
              </a:ext>
            </a:extLst>
          </p:cNvPr>
          <p:cNvSpPr>
            <a:spLocks noGrp="1"/>
          </p:cNvSpPr>
          <p:nvPr>
            <p:ph idx="1"/>
          </p:nvPr>
        </p:nvSpPr>
        <p:spPr>
          <a:xfrm>
            <a:off x="640080" y="2872899"/>
            <a:ext cx="4243589" cy="3320668"/>
          </a:xfrm>
        </p:spPr>
        <p:txBody>
          <a:bodyPr>
            <a:normAutofit/>
          </a:bodyPr>
          <a:lstStyle/>
          <a:p>
            <a:endParaRPr lang="en-US"/>
          </a:p>
        </p:txBody>
      </p:sp>
      <p:pic>
        <p:nvPicPr>
          <p:cNvPr id="4" name="Content Placeholder 3">
            <a:extLst>
              <a:ext uri="{FF2B5EF4-FFF2-40B4-BE49-F238E27FC236}">
                <a16:creationId xmlns:a16="http://schemas.microsoft.com/office/drawing/2014/main" id="{0F41076C-1860-40BF-AF54-4CC71EEA2D57}"/>
              </a:ext>
            </a:extLst>
          </p:cNvPr>
          <p:cNvPicPr>
            <a:picLocks noChangeAspect="1"/>
          </p:cNvPicPr>
          <p:nvPr/>
        </p:nvPicPr>
        <p:blipFill rotWithShape="1">
          <a:blip r:embed="rId2"/>
          <a:srcRect r="-1" b="4391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193561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DE5C6-A789-4383-8190-4ACE925C2A0D}"/>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9A128FDA-E592-4B08-BBB2-1E6F25FA2805}"/>
              </a:ext>
            </a:extLst>
          </p:cNvPr>
          <p:cNvSpPr>
            <a:spLocks noGrp="1"/>
          </p:cNvSpPr>
          <p:nvPr>
            <p:ph idx="1"/>
          </p:nvPr>
        </p:nvSpPr>
        <p:spPr/>
        <p:txBody>
          <a:bodyPr>
            <a:normAutofit/>
          </a:bodyPr>
          <a:lstStyle/>
          <a:p>
            <a:pPr marL="0" indent="0" algn="l" rtl="0" fontAlgn="base">
              <a:buNone/>
            </a:pPr>
            <a:r>
              <a:rPr lang="en-GB" sz="2400" b="0" i="0" dirty="0">
                <a:solidFill>
                  <a:srgbClr val="000000"/>
                </a:solidFill>
                <a:effectLst/>
                <a:latin typeface="Arial Unicode MS"/>
              </a:rPr>
              <a:t>The Log cabin stood in isolated in the middle of the forest surrounded by soaring </a:t>
            </a:r>
            <a:r>
              <a:rPr lang="en-GB" sz="2400" b="0" i="0" dirty="0" err="1">
                <a:solidFill>
                  <a:srgbClr val="000000"/>
                </a:solidFill>
                <a:effectLst/>
                <a:latin typeface="Arial Unicode MS"/>
              </a:rPr>
              <a:t>snowcapped</a:t>
            </a:r>
            <a:r>
              <a:rPr lang="en-GB" sz="2400" b="0" i="0" dirty="0">
                <a:solidFill>
                  <a:srgbClr val="000000"/>
                </a:solidFill>
                <a:effectLst/>
                <a:latin typeface="Arial Unicode MS"/>
              </a:rPr>
              <a:t> mountains that scraped the sky. You can hear the calming sounds of the leaves brushing past each other and the tranquil lake swishing round.  </a:t>
            </a:r>
            <a:endParaRPr lang="en-GB" sz="3600" b="0" i="0" dirty="0">
              <a:solidFill>
                <a:srgbClr val="000000"/>
              </a:solidFill>
              <a:effectLst/>
              <a:latin typeface="Segoe UI" panose="020B0502040204020203" pitchFamily="34" charset="0"/>
            </a:endParaRPr>
          </a:p>
          <a:p>
            <a:pPr marL="0" indent="0" algn="l" rtl="0" fontAlgn="base">
              <a:buNone/>
            </a:pPr>
            <a:r>
              <a:rPr lang="en-GB" sz="2400" b="0" i="0" dirty="0">
                <a:solidFill>
                  <a:srgbClr val="000000"/>
                </a:solidFill>
                <a:effectLst/>
                <a:latin typeface="Arial Unicode MS"/>
              </a:rPr>
              <a:t>You can smell the fresh, cold water and pine trees. You can feel the refreshing cold air in your lungs when you inhale and feel your worries leaving your mind as you exhale.  </a:t>
            </a:r>
            <a:endParaRPr lang="en-GB" sz="3600" b="0" i="0" dirty="0">
              <a:solidFill>
                <a:srgbClr val="000000"/>
              </a:solidFill>
              <a:effectLst/>
              <a:latin typeface="Segoe UI" panose="020B0502040204020203" pitchFamily="34" charset="0"/>
            </a:endParaRPr>
          </a:p>
          <a:p>
            <a:pPr marL="0" indent="0" algn="l" rtl="0" fontAlgn="base">
              <a:buNone/>
            </a:pPr>
            <a:r>
              <a:rPr lang="en-GB" sz="2400" b="0" i="0" dirty="0">
                <a:solidFill>
                  <a:srgbClr val="000000"/>
                </a:solidFill>
                <a:effectLst/>
                <a:latin typeface="Arial Unicode MS"/>
              </a:rPr>
              <a:t>You can feel the damp fallen leaves under your feet and the slow creek the wood makes as you walk towards the lonely but serene cabin. </a:t>
            </a:r>
            <a:endParaRPr lang="en-GB" sz="3600" b="0" i="0" dirty="0">
              <a:solidFill>
                <a:srgbClr val="000000"/>
              </a:solidFill>
              <a:effectLst/>
              <a:latin typeface="Segoe UI" panose="020B0502040204020203" pitchFamily="34" charset="0"/>
            </a:endParaRPr>
          </a:p>
          <a:p>
            <a:endParaRPr lang="en-IE" sz="3600" dirty="0"/>
          </a:p>
        </p:txBody>
      </p:sp>
    </p:spTree>
    <p:extLst>
      <p:ext uri="{BB962C8B-B14F-4D97-AF65-F5344CB8AC3E}">
        <p14:creationId xmlns:p14="http://schemas.microsoft.com/office/powerpoint/2010/main" val="910845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8" name="Rectangle 137">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22B1BE"/>
          </a:solidFill>
          <a:ln w="38100" cap="rnd">
            <a:solidFill>
              <a:srgbClr val="22B1B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36ABC88-F6A9-484F-ACE0-E5373378E094}"/>
              </a:ext>
            </a:extLst>
          </p:cNvPr>
          <p:cNvSpPr>
            <a:spLocks noGrp="1"/>
          </p:cNvSpPr>
          <p:nvPr>
            <p:ph idx="1"/>
          </p:nvPr>
        </p:nvSpPr>
        <p:spPr>
          <a:xfrm>
            <a:off x="4657345" y="2706624"/>
            <a:ext cx="7534655" cy="4151366"/>
          </a:xfrm>
        </p:spPr>
        <p:txBody>
          <a:bodyPr>
            <a:normAutofit/>
          </a:bodyPr>
          <a:lstStyle/>
          <a:p>
            <a:pPr>
              <a:lnSpc>
                <a:spcPct val="100000"/>
              </a:lnSpc>
            </a:pPr>
            <a:r>
              <a:rPr lang="en-US" sz="2000" b="0" i="0" dirty="0">
                <a:effectLst/>
                <a:latin typeface="Calibri" panose="020F0502020204030204" pitchFamily="34" charset="0"/>
              </a:rPr>
              <a:t>The peaceful wooden cabin is situated on a relaxing glade. A glamourous reflection of beautiful mountains and cold clouds shine on the still water. A lonely boat sits unused on the calm, silent body. A cold, crisp air fills my lungs as I breathe in and as I breathe out there is a cloud of smoke, identical to the white puffy clouds coming from my dry lips. The lush forestry fills a mountain view in the corner of my eye. And a dainty church sits in the background of the forestry. There is a breeze whistling through the iridescent view of the mountains. I pick up a fresh smell of trees and wood whilst listening to birds happily chirping from a far-off distance. Their musical voices echo through the glade as the clear, blue sky sits coldly above me. </a:t>
            </a:r>
            <a:endParaRPr lang="en-IE" sz="2000" dirty="0"/>
          </a:p>
        </p:txBody>
      </p:sp>
      <p:pic>
        <p:nvPicPr>
          <p:cNvPr id="5122" name="Picture 2" descr="Advanced Landscape Photography Tips image ">
            <a:extLst>
              <a:ext uri="{FF2B5EF4-FFF2-40B4-BE49-F238E27FC236}">
                <a16:creationId xmlns:a16="http://schemas.microsoft.com/office/drawing/2014/main" id="{2C2A9B43-64AA-4AD4-A6EC-A359083F42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958" r="3288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157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40009-75B3-472F-932E-0F43FEBD4F0E}"/>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D5D5FE0C-964C-4F3E-BDF2-308E28477FD4}"/>
              </a:ext>
            </a:extLst>
          </p:cNvPr>
          <p:cNvSpPr>
            <a:spLocks noGrp="1"/>
          </p:cNvSpPr>
          <p:nvPr>
            <p:ph idx="1"/>
          </p:nvPr>
        </p:nvSpPr>
        <p:spPr/>
        <p:txBody>
          <a:bodyPr>
            <a:normAutofit lnSpcReduction="10000"/>
          </a:bodyPr>
          <a:lstStyle/>
          <a:p>
            <a:pPr marL="0" indent="0">
              <a:buNone/>
            </a:pPr>
            <a:r>
              <a:rPr lang="en-GB" b="0" i="0" dirty="0">
                <a:solidFill>
                  <a:srgbClr val="000000"/>
                </a:solidFill>
                <a:effectLst/>
                <a:latin typeface="Arial" panose="020B0604020202020204" pitchFamily="34" charset="0"/>
              </a:rPr>
              <a:t>As I approached the lone cabin, I felt a sense of calmness as I watched the still water of the lake reflect the humongous mountain behind it with the lush green forest by its side I remembered why I came to this place and approached the welcoming yet dilapidated cabin and got into the </a:t>
            </a:r>
            <a:r>
              <a:rPr lang="en-GB" b="0" i="0" dirty="0" err="1">
                <a:solidFill>
                  <a:srgbClr val="000000"/>
                </a:solidFill>
                <a:effectLst/>
                <a:latin typeface="Arial" panose="020B0604020202020204" pitchFamily="34" charset="0"/>
              </a:rPr>
              <a:t>the</a:t>
            </a:r>
            <a:r>
              <a:rPr lang="en-GB" b="0" i="0" dirty="0">
                <a:solidFill>
                  <a:srgbClr val="000000"/>
                </a:solidFill>
                <a:effectLst/>
                <a:latin typeface="Arial" panose="020B0604020202020204" pitchFamily="34" charset="0"/>
              </a:rPr>
              <a:t> boat and travelled to the </a:t>
            </a:r>
            <a:r>
              <a:rPr lang="en-GB" b="0" i="0" dirty="0" err="1">
                <a:solidFill>
                  <a:srgbClr val="000000"/>
                </a:solidFill>
                <a:effectLst/>
                <a:latin typeface="Arial" panose="020B0604020202020204" pitchFamily="34" charset="0"/>
              </a:rPr>
              <a:t>center</a:t>
            </a:r>
            <a:r>
              <a:rPr lang="en-GB" b="0" i="0" dirty="0">
                <a:solidFill>
                  <a:srgbClr val="000000"/>
                </a:solidFill>
                <a:effectLst/>
                <a:latin typeface="Arial" panose="020B0604020202020204" pitchFamily="34" charset="0"/>
              </a:rPr>
              <a:t> of the great lake the cabin was built on I felt relaxed with the sound of wind rushing down from the mountains to cool the land beneath it as I came to a stop I took in the sights around me and became fulfilled </a:t>
            </a:r>
            <a:endParaRPr lang="en-IE" sz="4000" dirty="0"/>
          </a:p>
        </p:txBody>
      </p:sp>
    </p:spTree>
    <p:extLst>
      <p:ext uri="{BB962C8B-B14F-4D97-AF65-F5344CB8AC3E}">
        <p14:creationId xmlns:p14="http://schemas.microsoft.com/office/powerpoint/2010/main" val="917426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73" name="Rectangle 72">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F4205B-CF29-469D-B483-658DDB02B709}"/>
              </a:ext>
            </a:extLst>
          </p:cNvPr>
          <p:cNvSpPr>
            <a:spLocks noGrp="1"/>
          </p:cNvSpPr>
          <p:nvPr>
            <p:ph type="title"/>
          </p:nvPr>
        </p:nvSpPr>
        <p:spPr>
          <a:xfrm>
            <a:off x="638882" y="3577456"/>
            <a:ext cx="10909640" cy="1687814"/>
          </a:xfrm>
        </p:spPr>
        <p:txBody>
          <a:bodyPr vert="horz" lIns="91440" tIns="45720" rIns="91440" bIns="45720" rtlCol="0" anchor="b">
            <a:normAutofit/>
          </a:bodyPr>
          <a:lstStyle/>
          <a:p>
            <a:pPr algn="ctr">
              <a:lnSpc>
                <a:spcPct val="90000"/>
              </a:lnSpc>
            </a:pPr>
            <a:r>
              <a:rPr lang="en-US" sz="7800"/>
              <a:t>Name your CHAMPION:</a:t>
            </a:r>
          </a:p>
        </p:txBody>
      </p:sp>
      <p:pic>
        <p:nvPicPr>
          <p:cNvPr id="1026" name="Picture 2" descr="Winner Trophy GIF - Winner Trophy LeonardoDiCaprio - Discover &amp; Share GIFs">
            <a:extLst>
              <a:ext uri="{FF2B5EF4-FFF2-40B4-BE49-F238E27FC236}">
                <a16:creationId xmlns:a16="http://schemas.microsoft.com/office/drawing/2014/main" id="{70D4B9E0-BD46-4031-8A0B-6BDE99DCCAF7}"/>
              </a:ext>
            </a:extLst>
          </p:cNvPr>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tretch>
            <a:fillRect/>
          </a:stretch>
        </p:blipFill>
        <p:spPr bwMode="auto">
          <a:xfrm>
            <a:off x="2491398" y="619102"/>
            <a:ext cx="7209204" cy="3040026"/>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6">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27432"/>
          </a:xfrm>
          <a:custGeom>
            <a:avLst/>
            <a:gdLst>
              <a:gd name="connsiteX0" fmla="*/ 0 w 4572000"/>
              <a:gd name="connsiteY0" fmla="*/ 0 h 27432"/>
              <a:gd name="connsiteX1" fmla="*/ 607423 w 4572000"/>
              <a:gd name="connsiteY1" fmla="*/ 0 h 27432"/>
              <a:gd name="connsiteX2" fmla="*/ 1123406 w 4572000"/>
              <a:gd name="connsiteY2" fmla="*/ 0 h 27432"/>
              <a:gd name="connsiteX3" fmla="*/ 1685109 w 4572000"/>
              <a:gd name="connsiteY3" fmla="*/ 0 h 27432"/>
              <a:gd name="connsiteX4" fmla="*/ 2383971 w 4572000"/>
              <a:gd name="connsiteY4" fmla="*/ 0 h 27432"/>
              <a:gd name="connsiteX5" fmla="*/ 2991394 w 4572000"/>
              <a:gd name="connsiteY5" fmla="*/ 0 h 27432"/>
              <a:gd name="connsiteX6" fmla="*/ 3553097 w 4572000"/>
              <a:gd name="connsiteY6" fmla="*/ 0 h 27432"/>
              <a:gd name="connsiteX7" fmla="*/ 4572000 w 4572000"/>
              <a:gd name="connsiteY7" fmla="*/ 0 h 27432"/>
              <a:gd name="connsiteX8" fmla="*/ 4572000 w 4572000"/>
              <a:gd name="connsiteY8" fmla="*/ 27432 h 27432"/>
              <a:gd name="connsiteX9" fmla="*/ 3918857 w 4572000"/>
              <a:gd name="connsiteY9" fmla="*/ 27432 h 27432"/>
              <a:gd name="connsiteX10" fmla="*/ 3357154 w 4572000"/>
              <a:gd name="connsiteY10" fmla="*/ 27432 h 27432"/>
              <a:gd name="connsiteX11" fmla="*/ 2612571 w 4572000"/>
              <a:gd name="connsiteY11" fmla="*/ 27432 h 27432"/>
              <a:gd name="connsiteX12" fmla="*/ 2005149 w 4572000"/>
              <a:gd name="connsiteY12" fmla="*/ 27432 h 27432"/>
              <a:gd name="connsiteX13" fmla="*/ 1489166 w 4572000"/>
              <a:gd name="connsiteY13" fmla="*/ 27432 h 27432"/>
              <a:gd name="connsiteX14" fmla="*/ 790303 w 4572000"/>
              <a:gd name="connsiteY14" fmla="*/ 27432 h 27432"/>
              <a:gd name="connsiteX15" fmla="*/ 0 w 4572000"/>
              <a:gd name="connsiteY15" fmla="*/ 27432 h 27432"/>
              <a:gd name="connsiteX16" fmla="*/ 0 w 457200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27432" fill="none" extrusionOk="0">
                <a:moveTo>
                  <a:pt x="0" y="0"/>
                </a:moveTo>
                <a:cubicBezTo>
                  <a:pt x="150397" y="-23421"/>
                  <a:pt x="474161" y="9174"/>
                  <a:pt x="607423" y="0"/>
                </a:cubicBezTo>
                <a:cubicBezTo>
                  <a:pt x="740685" y="-9174"/>
                  <a:pt x="868821" y="-4258"/>
                  <a:pt x="1123406" y="0"/>
                </a:cubicBezTo>
                <a:cubicBezTo>
                  <a:pt x="1377991" y="4258"/>
                  <a:pt x="1567664" y="-12410"/>
                  <a:pt x="1685109" y="0"/>
                </a:cubicBezTo>
                <a:cubicBezTo>
                  <a:pt x="1802554" y="12410"/>
                  <a:pt x="2193086" y="-14353"/>
                  <a:pt x="2383971" y="0"/>
                </a:cubicBezTo>
                <a:cubicBezTo>
                  <a:pt x="2574856" y="14353"/>
                  <a:pt x="2697477" y="-26142"/>
                  <a:pt x="2991394" y="0"/>
                </a:cubicBezTo>
                <a:cubicBezTo>
                  <a:pt x="3285311" y="26142"/>
                  <a:pt x="3423667" y="26544"/>
                  <a:pt x="3553097" y="0"/>
                </a:cubicBezTo>
                <a:cubicBezTo>
                  <a:pt x="3682527" y="-26544"/>
                  <a:pt x="4344147" y="50350"/>
                  <a:pt x="4572000" y="0"/>
                </a:cubicBezTo>
                <a:cubicBezTo>
                  <a:pt x="4571027" y="8304"/>
                  <a:pt x="4571522" y="21512"/>
                  <a:pt x="4572000" y="27432"/>
                </a:cubicBezTo>
                <a:cubicBezTo>
                  <a:pt x="4438349" y="5490"/>
                  <a:pt x="4090129" y="31231"/>
                  <a:pt x="3918857" y="27432"/>
                </a:cubicBezTo>
                <a:cubicBezTo>
                  <a:pt x="3747585" y="23633"/>
                  <a:pt x="3498826" y="6883"/>
                  <a:pt x="3357154" y="27432"/>
                </a:cubicBezTo>
                <a:cubicBezTo>
                  <a:pt x="3215482" y="47981"/>
                  <a:pt x="2784289" y="56849"/>
                  <a:pt x="2612571" y="27432"/>
                </a:cubicBezTo>
                <a:cubicBezTo>
                  <a:pt x="2440853" y="-1985"/>
                  <a:pt x="2261292" y="25951"/>
                  <a:pt x="2005149" y="27432"/>
                </a:cubicBezTo>
                <a:cubicBezTo>
                  <a:pt x="1749006" y="28913"/>
                  <a:pt x="1700078" y="34342"/>
                  <a:pt x="1489166" y="27432"/>
                </a:cubicBezTo>
                <a:cubicBezTo>
                  <a:pt x="1278254" y="20522"/>
                  <a:pt x="1077188" y="56916"/>
                  <a:pt x="790303" y="27432"/>
                </a:cubicBezTo>
                <a:cubicBezTo>
                  <a:pt x="503418" y="-2052"/>
                  <a:pt x="359168" y="57044"/>
                  <a:pt x="0" y="27432"/>
                </a:cubicBezTo>
                <a:cubicBezTo>
                  <a:pt x="-1048" y="14992"/>
                  <a:pt x="-1120" y="7447"/>
                  <a:pt x="0" y="0"/>
                </a:cubicBezTo>
                <a:close/>
              </a:path>
              <a:path w="4572000" h="27432" stroke="0" extrusionOk="0">
                <a:moveTo>
                  <a:pt x="0" y="0"/>
                </a:moveTo>
                <a:cubicBezTo>
                  <a:pt x="155698" y="6780"/>
                  <a:pt x="465972" y="13197"/>
                  <a:pt x="607423" y="0"/>
                </a:cubicBezTo>
                <a:cubicBezTo>
                  <a:pt x="748874" y="-13197"/>
                  <a:pt x="1014133" y="22994"/>
                  <a:pt x="1123406" y="0"/>
                </a:cubicBezTo>
                <a:cubicBezTo>
                  <a:pt x="1232679" y="-22994"/>
                  <a:pt x="1639431" y="-2997"/>
                  <a:pt x="1867989" y="0"/>
                </a:cubicBezTo>
                <a:cubicBezTo>
                  <a:pt x="2096547" y="2997"/>
                  <a:pt x="2265668" y="29557"/>
                  <a:pt x="2475411" y="0"/>
                </a:cubicBezTo>
                <a:cubicBezTo>
                  <a:pt x="2685154" y="-29557"/>
                  <a:pt x="2951491" y="73"/>
                  <a:pt x="3082834" y="0"/>
                </a:cubicBezTo>
                <a:cubicBezTo>
                  <a:pt x="3214177" y="-73"/>
                  <a:pt x="3641000" y="-33478"/>
                  <a:pt x="3827417" y="0"/>
                </a:cubicBezTo>
                <a:cubicBezTo>
                  <a:pt x="4013834" y="33478"/>
                  <a:pt x="4345917" y="14255"/>
                  <a:pt x="4572000" y="0"/>
                </a:cubicBezTo>
                <a:cubicBezTo>
                  <a:pt x="4572485" y="9333"/>
                  <a:pt x="4573278" y="19699"/>
                  <a:pt x="4572000" y="27432"/>
                </a:cubicBezTo>
                <a:cubicBezTo>
                  <a:pt x="4318030" y="43025"/>
                  <a:pt x="4161104" y="34314"/>
                  <a:pt x="4010297" y="27432"/>
                </a:cubicBezTo>
                <a:cubicBezTo>
                  <a:pt x="3859490" y="20550"/>
                  <a:pt x="3592529" y="6613"/>
                  <a:pt x="3357154" y="27432"/>
                </a:cubicBezTo>
                <a:cubicBezTo>
                  <a:pt x="3121779" y="48251"/>
                  <a:pt x="2884285" y="3780"/>
                  <a:pt x="2704011" y="27432"/>
                </a:cubicBezTo>
                <a:cubicBezTo>
                  <a:pt x="2523737" y="51084"/>
                  <a:pt x="2295944" y="32081"/>
                  <a:pt x="2096589" y="27432"/>
                </a:cubicBezTo>
                <a:cubicBezTo>
                  <a:pt x="1897234" y="22783"/>
                  <a:pt x="1623782" y="52518"/>
                  <a:pt x="1352006" y="27432"/>
                </a:cubicBezTo>
                <a:cubicBezTo>
                  <a:pt x="1080230" y="2346"/>
                  <a:pt x="869959" y="12864"/>
                  <a:pt x="607423" y="27432"/>
                </a:cubicBezTo>
                <a:cubicBezTo>
                  <a:pt x="344887" y="42000"/>
                  <a:pt x="188100" y="40051"/>
                  <a:pt x="0" y="27432"/>
                </a:cubicBezTo>
                <a:cubicBezTo>
                  <a:pt x="211" y="18145"/>
                  <a:pt x="120" y="6480"/>
                  <a:pt x="0" y="0"/>
                </a:cubicBezTo>
                <a:close/>
              </a:path>
            </a:pathLst>
          </a:custGeom>
          <a:solidFill>
            <a:srgbClr val="22B1BE"/>
          </a:solidFill>
          <a:ln w="38100" cap="rnd">
            <a:solidFill>
              <a:srgbClr val="22B1B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ate Placeholder 26">
            <a:extLst>
              <a:ext uri="{FF2B5EF4-FFF2-40B4-BE49-F238E27FC236}">
                <a16:creationId xmlns:a16="http://schemas.microsoft.com/office/drawing/2014/main" id="{F28B82B1-E269-4325-A665-6CFE5DEE5DE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79" name="Footer Placeholder 27">
            <a:extLst>
              <a:ext uri="{FF2B5EF4-FFF2-40B4-BE49-F238E27FC236}">
                <a16:creationId xmlns:a16="http://schemas.microsoft.com/office/drawing/2014/main" id="{7C700527-76FD-4DF4-A597-6F5E089CA0C2}"/>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81" name="Slide Number Placeholder 28">
            <a:extLst>
              <a:ext uri="{FF2B5EF4-FFF2-40B4-BE49-F238E27FC236}">
                <a16:creationId xmlns:a16="http://schemas.microsoft.com/office/drawing/2014/main" id="{B5EA49A9-01EB-4D60-A392-7DC9B625D67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756405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27E6B-4E6F-440A-A343-D591F6D0231D}"/>
              </a:ext>
            </a:extLst>
          </p:cNvPr>
          <p:cNvSpPr>
            <a:spLocks noGrp="1"/>
          </p:cNvSpPr>
          <p:nvPr>
            <p:ph type="title"/>
          </p:nvPr>
        </p:nvSpPr>
        <p:spPr/>
        <p:txBody>
          <a:bodyPr/>
          <a:lstStyle/>
          <a:p>
            <a:r>
              <a:rPr lang="en-IE" dirty="0"/>
              <a:t>The best students in all the land…</a:t>
            </a:r>
          </a:p>
        </p:txBody>
      </p:sp>
      <p:pic>
        <p:nvPicPr>
          <p:cNvPr id="4" name="Content Placeholder 3">
            <a:extLst>
              <a:ext uri="{FF2B5EF4-FFF2-40B4-BE49-F238E27FC236}">
                <a16:creationId xmlns:a16="http://schemas.microsoft.com/office/drawing/2014/main" id="{CB915B68-3B81-40AC-BA80-4E641877BB6D}"/>
              </a:ext>
            </a:extLst>
          </p:cNvPr>
          <p:cNvPicPr>
            <a:picLocks noGrp="1" noChangeAspect="1"/>
          </p:cNvPicPr>
          <p:nvPr>
            <p:ph idx="1"/>
          </p:nvPr>
        </p:nvPicPr>
        <p:blipFill rotWithShape="1">
          <a:blip r:embed="rId2"/>
          <a:srcRect l="11026" t="7614" r="2954" b="13149"/>
          <a:stretch/>
        </p:blipFill>
        <p:spPr>
          <a:xfrm>
            <a:off x="1786596" y="1808332"/>
            <a:ext cx="9045526" cy="4684543"/>
          </a:xfrm>
          <a:prstGeom prst="rect">
            <a:avLst/>
          </a:prstGeom>
        </p:spPr>
      </p:pic>
    </p:spTree>
    <p:extLst>
      <p:ext uri="{BB962C8B-B14F-4D97-AF65-F5344CB8AC3E}">
        <p14:creationId xmlns:p14="http://schemas.microsoft.com/office/powerpoint/2010/main" val="801605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9A339-0183-41A7-B0DC-8355D248A1D7}"/>
              </a:ext>
            </a:extLst>
          </p:cNvPr>
          <p:cNvSpPr>
            <a:spLocks noGrp="1"/>
          </p:cNvSpPr>
          <p:nvPr>
            <p:ph type="title"/>
          </p:nvPr>
        </p:nvSpPr>
        <p:spPr/>
        <p:txBody>
          <a:bodyPr/>
          <a:lstStyle/>
          <a:p>
            <a:r>
              <a:rPr lang="en-IE" dirty="0"/>
              <a:t>The second best…</a:t>
            </a:r>
          </a:p>
        </p:txBody>
      </p:sp>
      <p:sp>
        <p:nvSpPr>
          <p:cNvPr id="3" name="Content Placeholder 2">
            <a:extLst>
              <a:ext uri="{FF2B5EF4-FFF2-40B4-BE49-F238E27FC236}">
                <a16:creationId xmlns:a16="http://schemas.microsoft.com/office/drawing/2014/main" id="{4401167E-481E-43D1-B601-6787ABD1DC2C}"/>
              </a:ext>
            </a:extLst>
          </p:cNvPr>
          <p:cNvSpPr>
            <a:spLocks noGrp="1"/>
          </p:cNvSpPr>
          <p:nvPr>
            <p:ph idx="1"/>
          </p:nvPr>
        </p:nvSpPr>
        <p:spPr/>
        <p:txBody>
          <a:bodyPr/>
          <a:lstStyle/>
          <a:p>
            <a:endParaRPr lang="en-IE"/>
          </a:p>
        </p:txBody>
      </p:sp>
      <p:pic>
        <p:nvPicPr>
          <p:cNvPr id="4" name="Picture 3">
            <a:extLst>
              <a:ext uri="{FF2B5EF4-FFF2-40B4-BE49-F238E27FC236}">
                <a16:creationId xmlns:a16="http://schemas.microsoft.com/office/drawing/2014/main" id="{C8FCD7E6-4425-46E2-A1C6-768381F15D69}"/>
              </a:ext>
            </a:extLst>
          </p:cNvPr>
          <p:cNvPicPr>
            <a:picLocks noChangeAspect="1"/>
          </p:cNvPicPr>
          <p:nvPr/>
        </p:nvPicPr>
        <p:blipFill rotWithShape="1">
          <a:blip r:embed="rId2"/>
          <a:srcRect l="9923" t="58055" r="8039" b="15675"/>
          <a:stretch/>
        </p:blipFill>
        <p:spPr>
          <a:xfrm>
            <a:off x="838200" y="2254699"/>
            <a:ext cx="10293206" cy="1853067"/>
          </a:xfrm>
          <a:prstGeom prst="rect">
            <a:avLst/>
          </a:prstGeom>
        </p:spPr>
      </p:pic>
    </p:spTree>
    <p:extLst>
      <p:ext uri="{BB962C8B-B14F-4D97-AF65-F5344CB8AC3E}">
        <p14:creationId xmlns:p14="http://schemas.microsoft.com/office/powerpoint/2010/main" val="1192914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6917-E93A-4C90-800E-DEEA597E40CE}"/>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A6474359-4217-4CCC-9F13-0D0DA9AAA5DB}"/>
              </a:ext>
            </a:extLst>
          </p:cNvPr>
          <p:cNvSpPr>
            <a:spLocks noGrp="1"/>
          </p:cNvSpPr>
          <p:nvPr>
            <p:ph idx="1"/>
          </p:nvPr>
        </p:nvSpPr>
        <p:spPr/>
        <p:txBody>
          <a:bodyPr/>
          <a:lstStyle/>
          <a:p>
            <a:endParaRPr lang="en-IE"/>
          </a:p>
        </p:txBody>
      </p:sp>
      <p:pic>
        <p:nvPicPr>
          <p:cNvPr id="4" name="Picture 3">
            <a:extLst>
              <a:ext uri="{FF2B5EF4-FFF2-40B4-BE49-F238E27FC236}">
                <a16:creationId xmlns:a16="http://schemas.microsoft.com/office/drawing/2014/main" id="{03C170F5-99FE-42B2-9DBD-2B637BA52950}"/>
              </a:ext>
            </a:extLst>
          </p:cNvPr>
          <p:cNvPicPr>
            <a:picLocks noChangeAspect="1"/>
          </p:cNvPicPr>
          <p:nvPr/>
        </p:nvPicPr>
        <p:blipFill rotWithShape="1">
          <a:blip r:embed="rId2"/>
          <a:srcRect l="18116" t="18856" r="9308" b="16086"/>
          <a:stretch/>
        </p:blipFill>
        <p:spPr>
          <a:xfrm>
            <a:off x="186712" y="775764"/>
            <a:ext cx="11818575" cy="5956261"/>
          </a:xfrm>
          <a:prstGeom prst="rect">
            <a:avLst/>
          </a:prstGeom>
        </p:spPr>
      </p:pic>
      <p:pic>
        <p:nvPicPr>
          <p:cNvPr id="5" name="Picture 4">
            <a:extLst>
              <a:ext uri="{FF2B5EF4-FFF2-40B4-BE49-F238E27FC236}">
                <a16:creationId xmlns:a16="http://schemas.microsoft.com/office/drawing/2014/main" id="{40EC3067-885C-4BF5-AA64-F98F94663551}"/>
              </a:ext>
            </a:extLst>
          </p:cNvPr>
          <p:cNvPicPr>
            <a:picLocks noChangeAspect="1"/>
          </p:cNvPicPr>
          <p:nvPr/>
        </p:nvPicPr>
        <p:blipFill rotWithShape="1">
          <a:blip r:embed="rId3"/>
          <a:srcRect l="16847" t="60518" r="18423" b="28605"/>
          <a:stretch/>
        </p:blipFill>
        <p:spPr>
          <a:xfrm>
            <a:off x="924231" y="258269"/>
            <a:ext cx="10343536" cy="977197"/>
          </a:xfrm>
          <a:prstGeom prst="rect">
            <a:avLst/>
          </a:prstGeom>
        </p:spPr>
      </p:pic>
    </p:spTree>
    <p:extLst>
      <p:ext uri="{BB962C8B-B14F-4D97-AF65-F5344CB8AC3E}">
        <p14:creationId xmlns:p14="http://schemas.microsoft.com/office/powerpoint/2010/main" val="1650542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306AF-7624-4A27-B772-A0AA7459BC0B}"/>
              </a:ext>
            </a:extLst>
          </p:cNvPr>
          <p:cNvSpPr>
            <a:spLocks noGrp="1"/>
          </p:cNvSpPr>
          <p:nvPr>
            <p:ph type="ctrTitle"/>
          </p:nvPr>
        </p:nvSpPr>
        <p:spPr/>
        <p:txBody>
          <a:bodyPr/>
          <a:lstStyle/>
          <a:p>
            <a:r>
              <a:rPr lang="en-IE" dirty="0"/>
              <a:t>The most impressive writers</a:t>
            </a:r>
          </a:p>
        </p:txBody>
      </p:sp>
      <p:sp>
        <p:nvSpPr>
          <p:cNvPr id="3" name="Subtitle 2">
            <a:extLst>
              <a:ext uri="{FF2B5EF4-FFF2-40B4-BE49-F238E27FC236}">
                <a16:creationId xmlns:a16="http://schemas.microsoft.com/office/drawing/2014/main" id="{D8D0B676-8E51-42A3-A0CC-3BF7AFBFA9D1}"/>
              </a:ext>
            </a:extLst>
          </p:cNvPr>
          <p:cNvSpPr>
            <a:spLocks noGrp="1"/>
          </p:cNvSpPr>
          <p:nvPr>
            <p:ph type="subTitle" idx="1"/>
          </p:nvPr>
        </p:nvSpPr>
        <p:spPr/>
        <p:txBody>
          <a:bodyPr/>
          <a:lstStyle/>
          <a:p>
            <a:endParaRPr lang="en-IE"/>
          </a:p>
        </p:txBody>
      </p:sp>
    </p:spTree>
    <p:extLst>
      <p:ext uri="{BB962C8B-B14F-4D97-AF65-F5344CB8AC3E}">
        <p14:creationId xmlns:p14="http://schemas.microsoft.com/office/powerpoint/2010/main" val="4148075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4D4B0-83AA-40DF-9131-A5410AAD4E6E}"/>
              </a:ext>
            </a:extLst>
          </p:cNvPr>
          <p:cNvSpPr>
            <a:spLocks noGrp="1"/>
          </p:cNvSpPr>
          <p:nvPr>
            <p:ph type="title"/>
          </p:nvPr>
        </p:nvSpPr>
        <p:spPr/>
        <p:txBody>
          <a:bodyPr/>
          <a:lstStyle/>
          <a:p>
            <a:endParaRPr lang="en-IE" dirty="0"/>
          </a:p>
        </p:txBody>
      </p:sp>
      <p:sp>
        <p:nvSpPr>
          <p:cNvPr id="3" name="Content Placeholder 2">
            <a:extLst>
              <a:ext uri="{FF2B5EF4-FFF2-40B4-BE49-F238E27FC236}">
                <a16:creationId xmlns:a16="http://schemas.microsoft.com/office/drawing/2014/main" id="{BB19AF39-FDD5-4BE1-8913-D86516F1C69F}"/>
              </a:ext>
            </a:extLst>
          </p:cNvPr>
          <p:cNvSpPr>
            <a:spLocks noGrp="1"/>
          </p:cNvSpPr>
          <p:nvPr>
            <p:ph idx="1"/>
          </p:nvPr>
        </p:nvSpPr>
        <p:spPr/>
        <p:txBody>
          <a:bodyPr>
            <a:normAutofit/>
          </a:bodyPr>
          <a:lstStyle/>
          <a:p>
            <a:r>
              <a:rPr lang="en-GB" sz="3200" b="0" i="0" dirty="0">
                <a:solidFill>
                  <a:srgbClr val="000000"/>
                </a:solidFill>
                <a:effectLst/>
                <a:latin typeface="Calibri" panose="020F0502020204030204" pitchFamily="34" charset="0"/>
              </a:rPr>
              <a:t>The still picturesque mountain lake glimmered in the sun of a beautiful day as the sweet smell of the ancient mountains. I looked over the lake to the thick luscious spruce tree forests that seemed to stretch for miles. The old raged cabin which seemed to have been built hundreds of years ago stood weakly on its stilts. Could hear the distant howl of a gale sweeping through the climbing peaks. </a:t>
            </a:r>
            <a:endParaRPr lang="en-IE" sz="4400" dirty="0"/>
          </a:p>
        </p:txBody>
      </p:sp>
    </p:spTree>
    <p:extLst>
      <p:ext uri="{BB962C8B-B14F-4D97-AF65-F5344CB8AC3E}">
        <p14:creationId xmlns:p14="http://schemas.microsoft.com/office/powerpoint/2010/main" val="3539392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DFD9B5D3-314F-49FB-88B2-599C1CBC850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9840" r="1" b="38725"/>
          <a:stretch/>
        </p:blipFill>
        <p:spPr bwMode="auto">
          <a:xfrm>
            <a:off x="180279" y="161490"/>
            <a:ext cx="11827082" cy="6534092"/>
          </a:xfrm>
          <a:custGeom>
            <a:avLst/>
            <a:gdLst/>
            <a:ahLst/>
            <a:cxnLst/>
            <a:rect l="l" t="t" r="r" b="b"/>
            <a:pathLst>
              <a:path w="11827082" h="6534092">
                <a:moveTo>
                  <a:pt x="6610089" y="5"/>
                </a:moveTo>
                <a:cubicBezTo>
                  <a:pt x="6763993" y="-277"/>
                  <a:pt x="6862741" y="14300"/>
                  <a:pt x="6956523" y="21390"/>
                </a:cubicBezTo>
                <a:cubicBezTo>
                  <a:pt x="7271939" y="-12207"/>
                  <a:pt x="7581352" y="149"/>
                  <a:pt x="7768349" y="21390"/>
                </a:cubicBezTo>
                <a:lnTo>
                  <a:pt x="7831642" y="23688"/>
                </a:lnTo>
                <a:lnTo>
                  <a:pt x="7886307" y="21390"/>
                </a:lnTo>
                <a:cubicBezTo>
                  <a:pt x="7951978" y="17798"/>
                  <a:pt x="8007622" y="16567"/>
                  <a:pt x="8057445" y="16600"/>
                </a:cubicBezTo>
                <a:lnTo>
                  <a:pt x="8096254" y="17396"/>
                </a:lnTo>
                <a:lnTo>
                  <a:pt x="8199591" y="12947"/>
                </a:lnTo>
                <a:cubicBezTo>
                  <a:pt x="8247971" y="12558"/>
                  <a:pt x="8296272" y="14617"/>
                  <a:pt x="8344260" y="21390"/>
                </a:cubicBezTo>
                <a:lnTo>
                  <a:pt x="8355505" y="22738"/>
                </a:lnTo>
                <a:lnTo>
                  <a:pt x="8462217" y="21390"/>
                </a:lnTo>
                <a:cubicBezTo>
                  <a:pt x="8567700" y="16869"/>
                  <a:pt x="8666620" y="17239"/>
                  <a:pt x="8761697" y="18554"/>
                </a:cubicBezTo>
                <a:lnTo>
                  <a:pt x="8808871" y="19038"/>
                </a:lnTo>
                <a:lnTo>
                  <a:pt x="8941246" y="13930"/>
                </a:lnTo>
                <a:cubicBezTo>
                  <a:pt x="9040199" y="10800"/>
                  <a:pt x="9149474" y="10157"/>
                  <a:pt x="9260166" y="21390"/>
                </a:cubicBezTo>
                <a:lnTo>
                  <a:pt x="9339613" y="26448"/>
                </a:lnTo>
                <a:lnTo>
                  <a:pt x="9432845" y="28493"/>
                </a:lnTo>
                <a:cubicBezTo>
                  <a:pt x="9587011" y="31230"/>
                  <a:pt x="9744909" y="31599"/>
                  <a:pt x="9849954" y="21390"/>
                </a:cubicBezTo>
                <a:cubicBezTo>
                  <a:pt x="10060044" y="972"/>
                  <a:pt x="10204432" y="2657"/>
                  <a:pt x="10425865" y="21390"/>
                </a:cubicBezTo>
                <a:lnTo>
                  <a:pt x="10477895" y="25158"/>
                </a:lnTo>
                <a:lnTo>
                  <a:pt x="10566351" y="27751"/>
                </a:lnTo>
                <a:cubicBezTo>
                  <a:pt x="10727031" y="32755"/>
                  <a:pt x="10877889" y="35639"/>
                  <a:pt x="11001775" y="21390"/>
                </a:cubicBezTo>
                <a:cubicBezTo>
                  <a:pt x="11249546" y="-7108"/>
                  <a:pt x="11434553" y="12510"/>
                  <a:pt x="11813601" y="21390"/>
                </a:cubicBezTo>
                <a:cubicBezTo>
                  <a:pt x="11817928" y="208271"/>
                  <a:pt x="11818867" y="336567"/>
                  <a:pt x="11813601" y="475847"/>
                </a:cubicBezTo>
                <a:cubicBezTo>
                  <a:pt x="11808335" y="615127"/>
                  <a:pt x="11845853" y="1008651"/>
                  <a:pt x="11813601" y="1254916"/>
                </a:cubicBezTo>
                <a:cubicBezTo>
                  <a:pt x="11809570" y="1285699"/>
                  <a:pt x="11806768" y="1314174"/>
                  <a:pt x="11804923" y="1340777"/>
                </a:cubicBezTo>
                <a:lnTo>
                  <a:pt x="11803652" y="1373115"/>
                </a:lnTo>
                <a:lnTo>
                  <a:pt x="11804560" y="1395572"/>
                </a:lnTo>
                <a:cubicBezTo>
                  <a:pt x="11806656" y="1431340"/>
                  <a:pt x="11809600" y="1470662"/>
                  <a:pt x="11813601" y="1514605"/>
                </a:cubicBezTo>
                <a:cubicBezTo>
                  <a:pt x="11829606" y="1690380"/>
                  <a:pt x="11822955" y="1813845"/>
                  <a:pt x="11815628" y="1920902"/>
                </a:cubicBezTo>
                <a:lnTo>
                  <a:pt x="11811346" y="1995660"/>
                </a:lnTo>
                <a:lnTo>
                  <a:pt x="11813868" y="2104640"/>
                </a:lnTo>
                <a:lnTo>
                  <a:pt x="11817197" y="2264365"/>
                </a:lnTo>
                <a:lnTo>
                  <a:pt x="11821465" y="2306631"/>
                </a:lnTo>
                <a:cubicBezTo>
                  <a:pt x="11835170" y="2477814"/>
                  <a:pt x="11818400" y="2578773"/>
                  <a:pt x="11813601" y="2683208"/>
                </a:cubicBezTo>
                <a:cubicBezTo>
                  <a:pt x="11809487" y="2772725"/>
                  <a:pt x="11816027" y="2930030"/>
                  <a:pt x="11816192" y="3070653"/>
                </a:cubicBezTo>
                <a:lnTo>
                  <a:pt x="11813610" y="3202145"/>
                </a:lnTo>
                <a:lnTo>
                  <a:pt x="11813601" y="3267510"/>
                </a:lnTo>
                <a:cubicBezTo>
                  <a:pt x="11811419" y="3587194"/>
                  <a:pt x="11813535" y="3497122"/>
                  <a:pt x="11813601" y="3721967"/>
                </a:cubicBezTo>
                <a:cubicBezTo>
                  <a:pt x="11813617" y="3778178"/>
                  <a:pt x="11814293" y="3835214"/>
                  <a:pt x="11815131" y="3894088"/>
                </a:cubicBezTo>
                <a:lnTo>
                  <a:pt x="11816203" y="3972593"/>
                </a:lnTo>
                <a:lnTo>
                  <a:pt x="11816265" y="3973919"/>
                </a:lnTo>
                <a:cubicBezTo>
                  <a:pt x="11819902" y="4062998"/>
                  <a:pt x="11819694" y="4122248"/>
                  <a:pt x="11818174" y="4171327"/>
                </a:cubicBezTo>
                <a:lnTo>
                  <a:pt x="11817878" y="4178488"/>
                </a:lnTo>
                <a:lnTo>
                  <a:pt x="11818118" y="4277530"/>
                </a:lnTo>
                <a:cubicBezTo>
                  <a:pt x="11817612" y="4347824"/>
                  <a:pt x="11816272" y="4421987"/>
                  <a:pt x="11813601" y="4501036"/>
                </a:cubicBezTo>
                <a:cubicBezTo>
                  <a:pt x="11824398" y="4779554"/>
                  <a:pt x="11834923" y="4895505"/>
                  <a:pt x="11813601" y="5020415"/>
                </a:cubicBezTo>
                <a:cubicBezTo>
                  <a:pt x="11808270" y="5051643"/>
                  <a:pt x="11804885" y="5094410"/>
                  <a:pt x="11802984" y="5145366"/>
                </a:cubicBezTo>
                <a:lnTo>
                  <a:pt x="11802805" y="5153576"/>
                </a:lnTo>
                <a:lnTo>
                  <a:pt x="11813601" y="5280104"/>
                </a:lnTo>
                <a:cubicBezTo>
                  <a:pt x="11848339" y="5545832"/>
                  <a:pt x="11803810" y="5568088"/>
                  <a:pt x="11813601" y="5734561"/>
                </a:cubicBezTo>
                <a:cubicBezTo>
                  <a:pt x="11814825" y="5755370"/>
                  <a:pt x="11815354" y="5777180"/>
                  <a:pt x="11815391" y="5800160"/>
                </a:cubicBezTo>
                <a:lnTo>
                  <a:pt x="11814403" y="5861994"/>
                </a:lnTo>
                <a:lnTo>
                  <a:pt x="11814897" y="5940552"/>
                </a:lnTo>
                <a:cubicBezTo>
                  <a:pt x="11813455" y="6007961"/>
                  <a:pt x="11810716" y="6074118"/>
                  <a:pt x="11808410" y="6139030"/>
                </a:cubicBezTo>
                <a:lnTo>
                  <a:pt x="11805249" y="6294204"/>
                </a:lnTo>
                <a:lnTo>
                  <a:pt x="11806853" y="6377232"/>
                </a:lnTo>
                <a:lnTo>
                  <a:pt x="11813601" y="6513630"/>
                </a:lnTo>
                <a:cubicBezTo>
                  <a:pt x="11755932" y="6520071"/>
                  <a:pt x="11702085" y="6522123"/>
                  <a:pt x="11651008" y="6521869"/>
                </a:cubicBezTo>
                <a:lnTo>
                  <a:pt x="11606878" y="6520178"/>
                </a:lnTo>
                <a:lnTo>
                  <a:pt x="11480359" y="6526470"/>
                </a:lnTo>
                <a:cubicBezTo>
                  <a:pt x="11411497" y="6529079"/>
                  <a:pt x="11340067" y="6529281"/>
                  <a:pt x="11235913" y="6522672"/>
                </a:cubicBezTo>
                <a:lnTo>
                  <a:pt x="11167376" y="6517338"/>
                </a:lnTo>
                <a:lnTo>
                  <a:pt x="11118099" y="6519937"/>
                </a:lnTo>
                <a:cubicBezTo>
                  <a:pt x="11008080" y="6519923"/>
                  <a:pt x="10918905" y="6505169"/>
                  <a:pt x="10779737" y="6513630"/>
                </a:cubicBezTo>
                <a:lnTo>
                  <a:pt x="10756340" y="6513513"/>
                </a:lnTo>
                <a:lnTo>
                  <a:pt x="10748952" y="6514346"/>
                </a:lnTo>
                <a:cubicBezTo>
                  <a:pt x="10725838" y="6516206"/>
                  <a:pt x="10699773" y="6516641"/>
                  <a:pt x="10661780" y="6513630"/>
                </a:cubicBezTo>
                <a:lnTo>
                  <a:pt x="10643067" y="6512943"/>
                </a:lnTo>
                <a:lnTo>
                  <a:pt x="10627638" y="6512866"/>
                </a:lnTo>
                <a:lnTo>
                  <a:pt x="10598539" y="6511309"/>
                </a:lnTo>
                <a:lnTo>
                  <a:pt x="10590670" y="6511020"/>
                </a:lnTo>
                <a:cubicBezTo>
                  <a:pt x="10422654" y="6509230"/>
                  <a:pt x="10114537" y="6525711"/>
                  <a:pt x="9930443" y="6519069"/>
                </a:cubicBezTo>
                <a:lnTo>
                  <a:pt x="9908887" y="6517613"/>
                </a:lnTo>
                <a:lnTo>
                  <a:pt x="9697150" y="6531900"/>
                </a:lnTo>
                <a:cubicBezTo>
                  <a:pt x="9438634" y="6540253"/>
                  <a:pt x="9217380" y="6522684"/>
                  <a:pt x="9038128" y="6513630"/>
                </a:cubicBezTo>
                <a:lnTo>
                  <a:pt x="8901719" y="6509665"/>
                </a:lnTo>
                <a:lnTo>
                  <a:pt x="8766922" y="6512046"/>
                </a:lnTo>
                <a:cubicBezTo>
                  <a:pt x="8694433" y="6513288"/>
                  <a:pt x="8629372" y="6514112"/>
                  <a:pt x="8580175" y="6513630"/>
                </a:cubicBezTo>
                <a:lnTo>
                  <a:pt x="8571277" y="6513524"/>
                </a:lnTo>
                <a:lnTo>
                  <a:pt x="8462217" y="6513630"/>
                </a:lnTo>
                <a:cubicBezTo>
                  <a:pt x="8225188" y="6509968"/>
                  <a:pt x="7780127" y="6525503"/>
                  <a:pt x="7532434" y="6513630"/>
                </a:cubicBezTo>
                <a:lnTo>
                  <a:pt x="7448622" y="6511320"/>
                </a:lnTo>
                <a:lnTo>
                  <a:pt x="7428354" y="6513630"/>
                </a:lnTo>
                <a:cubicBezTo>
                  <a:pt x="7293248" y="6538560"/>
                  <a:pt x="7186080" y="6533261"/>
                  <a:pt x="7078782" y="6523679"/>
                </a:cubicBezTo>
                <a:lnTo>
                  <a:pt x="6973169" y="6513887"/>
                </a:lnTo>
                <a:lnTo>
                  <a:pt x="6954249" y="6514033"/>
                </a:lnTo>
                <a:cubicBezTo>
                  <a:pt x="6918701" y="6514123"/>
                  <a:pt x="6880374" y="6514018"/>
                  <a:pt x="6838566" y="6513630"/>
                </a:cubicBezTo>
                <a:lnTo>
                  <a:pt x="6790865" y="6514652"/>
                </a:lnTo>
                <a:lnTo>
                  <a:pt x="6717520" y="6518204"/>
                </a:lnTo>
                <a:lnTo>
                  <a:pt x="6690736" y="6516798"/>
                </a:lnTo>
                <a:lnTo>
                  <a:pt x="6604647" y="6518643"/>
                </a:lnTo>
                <a:cubicBezTo>
                  <a:pt x="6383546" y="6528740"/>
                  <a:pt x="6188571" y="6547337"/>
                  <a:pt x="5908782" y="6513630"/>
                </a:cubicBezTo>
                <a:lnTo>
                  <a:pt x="5827432" y="6506155"/>
                </a:lnTo>
                <a:lnTo>
                  <a:pt x="5818169" y="6505897"/>
                </a:lnTo>
                <a:cubicBezTo>
                  <a:pt x="5656134" y="6501940"/>
                  <a:pt x="5476891" y="6500561"/>
                  <a:pt x="5360626" y="6513630"/>
                </a:cubicBezTo>
                <a:cubicBezTo>
                  <a:pt x="5244362" y="6526700"/>
                  <a:pt x="5155294" y="6523407"/>
                  <a:pt x="5082581" y="6518492"/>
                </a:cubicBezTo>
                <a:lnTo>
                  <a:pt x="5011539" y="6513612"/>
                </a:lnTo>
                <a:lnTo>
                  <a:pt x="4978999" y="6513630"/>
                </a:lnTo>
                <a:lnTo>
                  <a:pt x="4947560" y="6512597"/>
                </a:lnTo>
                <a:lnTo>
                  <a:pt x="4902673" y="6513630"/>
                </a:lnTo>
                <a:cubicBezTo>
                  <a:pt x="4851834" y="6520217"/>
                  <a:pt x="4795188" y="6523001"/>
                  <a:pt x="4737076" y="6522747"/>
                </a:cubicBezTo>
                <a:lnTo>
                  <a:pt x="4649328" y="6518160"/>
                </a:lnTo>
                <a:lnTo>
                  <a:pt x="4624935" y="6519597"/>
                </a:lnTo>
                <a:cubicBezTo>
                  <a:pt x="4598495" y="6519851"/>
                  <a:pt x="4566987" y="6518389"/>
                  <a:pt x="4521046" y="6513630"/>
                </a:cubicBezTo>
                <a:lnTo>
                  <a:pt x="4456833" y="6510131"/>
                </a:lnTo>
                <a:lnTo>
                  <a:pt x="4343538" y="6512337"/>
                </a:lnTo>
                <a:cubicBezTo>
                  <a:pt x="4260681" y="6514690"/>
                  <a:pt x="4174545" y="6517475"/>
                  <a:pt x="4104725" y="6513630"/>
                </a:cubicBezTo>
                <a:cubicBezTo>
                  <a:pt x="3965085" y="6505941"/>
                  <a:pt x="3802107" y="6535988"/>
                  <a:pt x="3528815" y="6513630"/>
                </a:cubicBezTo>
                <a:lnTo>
                  <a:pt x="3407613" y="6504978"/>
                </a:lnTo>
                <a:lnTo>
                  <a:pt x="3251268" y="6513630"/>
                </a:lnTo>
                <a:cubicBezTo>
                  <a:pt x="3103602" y="6529652"/>
                  <a:pt x="3004932" y="6519904"/>
                  <a:pt x="2867035" y="6513929"/>
                </a:cubicBezTo>
                <a:lnTo>
                  <a:pt x="2840124" y="6513045"/>
                </a:lnTo>
                <a:lnTo>
                  <a:pt x="2834946" y="6513630"/>
                </a:lnTo>
                <a:cubicBezTo>
                  <a:pt x="2691933" y="6538293"/>
                  <a:pt x="2614008" y="6529004"/>
                  <a:pt x="2502859" y="6520536"/>
                </a:cubicBezTo>
                <a:lnTo>
                  <a:pt x="2442001" y="6517197"/>
                </a:lnTo>
                <a:lnTo>
                  <a:pt x="2438245" y="6517313"/>
                </a:lnTo>
                <a:cubicBezTo>
                  <a:pt x="2401807" y="6517985"/>
                  <a:pt x="2368299" y="6518156"/>
                  <a:pt x="2336678" y="6517988"/>
                </a:cubicBezTo>
                <a:lnTo>
                  <a:pt x="2185932" y="6514754"/>
                </a:lnTo>
                <a:lnTo>
                  <a:pt x="1960620" y="6520062"/>
                </a:lnTo>
                <a:cubicBezTo>
                  <a:pt x="1876521" y="6521810"/>
                  <a:pt x="1788378" y="6523022"/>
                  <a:pt x="1701155" y="6522387"/>
                </a:cubicBezTo>
                <a:lnTo>
                  <a:pt x="1589271" y="6518529"/>
                </a:lnTo>
                <a:lnTo>
                  <a:pt x="1539168" y="6519829"/>
                </a:lnTo>
                <a:cubicBezTo>
                  <a:pt x="1395291" y="6522782"/>
                  <a:pt x="1407110" y="6517174"/>
                  <a:pt x="1287620" y="6513630"/>
                </a:cubicBezTo>
                <a:cubicBezTo>
                  <a:pt x="1168131" y="6510087"/>
                  <a:pt x="1041230" y="6513238"/>
                  <a:pt x="932033" y="6514000"/>
                </a:cubicBezTo>
                <a:lnTo>
                  <a:pt x="918750" y="6513952"/>
                </a:lnTo>
                <a:lnTo>
                  <a:pt x="858917" y="6514806"/>
                </a:lnTo>
                <a:cubicBezTo>
                  <a:pt x="826932" y="6514879"/>
                  <a:pt x="792070" y="6514545"/>
                  <a:pt x="753341" y="6513630"/>
                </a:cubicBezTo>
                <a:cubicBezTo>
                  <a:pt x="443511" y="6506311"/>
                  <a:pt x="354936" y="6524642"/>
                  <a:pt x="17841" y="6513630"/>
                </a:cubicBezTo>
                <a:cubicBezTo>
                  <a:pt x="-956" y="6342673"/>
                  <a:pt x="-10467" y="6012653"/>
                  <a:pt x="17841" y="5799484"/>
                </a:cubicBezTo>
                <a:lnTo>
                  <a:pt x="19845" y="5756408"/>
                </a:lnTo>
                <a:lnTo>
                  <a:pt x="17841" y="5734561"/>
                </a:lnTo>
                <a:cubicBezTo>
                  <a:pt x="13149" y="5695472"/>
                  <a:pt x="12578" y="5648752"/>
                  <a:pt x="13918" y="5598323"/>
                </a:cubicBezTo>
                <a:lnTo>
                  <a:pt x="18180" y="5508699"/>
                </a:lnTo>
                <a:lnTo>
                  <a:pt x="16493" y="5477760"/>
                </a:lnTo>
                <a:cubicBezTo>
                  <a:pt x="8966" y="5369709"/>
                  <a:pt x="1889" y="5260695"/>
                  <a:pt x="17841" y="5150260"/>
                </a:cubicBezTo>
                <a:cubicBezTo>
                  <a:pt x="-3463" y="5038150"/>
                  <a:pt x="-2139" y="4857473"/>
                  <a:pt x="6850" y="4650409"/>
                </a:cubicBezTo>
                <a:lnTo>
                  <a:pt x="14633" y="4498670"/>
                </a:lnTo>
                <a:lnTo>
                  <a:pt x="14494" y="4495758"/>
                </a:lnTo>
                <a:cubicBezTo>
                  <a:pt x="12245" y="4421472"/>
                  <a:pt x="13025" y="4335511"/>
                  <a:pt x="14442" y="4243130"/>
                </a:cubicBezTo>
                <a:lnTo>
                  <a:pt x="16801" y="4091152"/>
                </a:lnTo>
                <a:lnTo>
                  <a:pt x="13537" y="4018512"/>
                </a:lnTo>
                <a:lnTo>
                  <a:pt x="17696" y="3920163"/>
                </a:lnTo>
                <a:lnTo>
                  <a:pt x="17841" y="3851812"/>
                </a:lnTo>
                <a:cubicBezTo>
                  <a:pt x="15571" y="3651484"/>
                  <a:pt x="26219" y="3546077"/>
                  <a:pt x="24551" y="3386181"/>
                </a:cubicBezTo>
                <a:lnTo>
                  <a:pt x="24397" y="3379573"/>
                </a:lnTo>
                <a:lnTo>
                  <a:pt x="22173" y="3327681"/>
                </a:lnTo>
                <a:cubicBezTo>
                  <a:pt x="20895" y="3304536"/>
                  <a:pt x="19446" y="3284181"/>
                  <a:pt x="17841" y="3267510"/>
                </a:cubicBezTo>
                <a:cubicBezTo>
                  <a:pt x="8213" y="3167488"/>
                  <a:pt x="-3113" y="2984082"/>
                  <a:pt x="3931" y="2799801"/>
                </a:cubicBezTo>
                <a:lnTo>
                  <a:pt x="4125" y="2797274"/>
                </a:lnTo>
                <a:lnTo>
                  <a:pt x="3717" y="2776150"/>
                </a:lnTo>
                <a:cubicBezTo>
                  <a:pt x="3237" y="2640023"/>
                  <a:pt x="7465" y="2516197"/>
                  <a:pt x="17841" y="2423520"/>
                </a:cubicBezTo>
                <a:cubicBezTo>
                  <a:pt x="20435" y="2400350"/>
                  <a:pt x="22069" y="2375698"/>
                  <a:pt x="22982" y="2349684"/>
                </a:cubicBezTo>
                <a:lnTo>
                  <a:pt x="23157" y="2331991"/>
                </a:lnTo>
                <a:lnTo>
                  <a:pt x="21648" y="2290240"/>
                </a:lnTo>
                <a:cubicBezTo>
                  <a:pt x="18695" y="2240502"/>
                  <a:pt x="15426" y="2193755"/>
                  <a:pt x="14054" y="2150784"/>
                </a:cubicBezTo>
                <a:lnTo>
                  <a:pt x="17291" y="2050968"/>
                </a:lnTo>
                <a:lnTo>
                  <a:pt x="12351" y="1872365"/>
                </a:lnTo>
                <a:cubicBezTo>
                  <a:pt x="11665" y="1799113"/>
                  <a:pt x="12859" y="1722821"/>
                  <a:pt x="17841" y="1644450"/>
                </a:cubicBezTo>
                <a:lnTo>
                  <a:pt x="21169" y="1569934"/>
                </a:lnTo>
                <a:lnTo>
                  <a:pt x="20488" y="1547698"/>
                </a:lnTo>
                <a:cubicBezTo>
                  <a:pt x="19568" y="1516527"/>
                  <a:pt x="18663" y="1483900"/>
                  <a:pt x="17841" y="1449683"/>
                </a:cubicBezTo>
                <a:cubicBezTo>
                  <a:pt x="11271" y="1175953"/>
                  <a:pt x="1415" y="1152151"/>
                  <a:pt x="17841" y="995226"/>
                </a:cubicBezTo>
                <a:lnTo>
                  <a:pt x="19885" y="968921"/>
                </a:lnTo>
                <a:lnTo>
                  <a:pt x="17841" y="930304"/>
                </a:lnTo>
                <a:cubicBezTo>
                  <a:pt x="7442" y="768208"/>
                  <a:pt x="7865" y="285783"/>
                  <a:pt x="17841" y="21390"/>
                </a:cubicBezTo>
                <a:cubicBezTo>
                  <a:pt x="147136" y="10433"/>
                  <a:pt x="296588" y="9602"/>
                  <a:pt x="440468" y="11925"/>
                </a:cubicBezTo>
                <a:lnTo>
                  <a:pt x="473966" y="12726"/>
                </a:lnTo>
                <a:lnTo>
                  <a:pt x="478805" y="12539"/>
                </a:lnTo>
                <a:lnTo>
                  <a:pt x="484496" y="12977"/>
                </a:lnTo>
                <a:lnTo>
                  <a:pt x="648894" y="16905"/>
                </a:lnTo>
                <a:cubicBezTo>
                  <a:pt x="714833" y="18773"/>
                  <a:pt x="776163" y="20559"/>
                  <a:pt x="829667" y="21390"/>
                </a:cubicBezTo>
                <a:lnTo>
                  <a:pt x="916694" y="22693"/>
                </a:lnTo>
                <a:lnTo>
                  <a:pt x="933747" y="21390"/>
                </a:lnTo>
                <a:cubicBezTo>
                  <a:pt x="1086511" y="12604"/>
                  <a:pt x="1591110" y="15003"/>
                  <a:pt x="1863531" y="21390"/>
                </a:cubicBezTo>
                <a:lnTo>
                  <a:pt x="1920387" y="22646"/>
                </a:lnTo>
                <a:lnTo>
                  <a:pt x="2054705" y="24358"/>
                </a:lnTo>
                <a:cubicBezTo>
                  <a:pt x="2107717" y="24456"/>
                  <a:pt x="2161143" y="23719"/>
                  <a:pt x="2217404" y="21390"/>
                </a:cubicBezTo>
                <a:cubicBezTo>
                  <a:pt x="2442445" y="12073"/>
                  <a:pt x="2732199" y="18194"/>
                  <a:pt x="2911273" y="21390"/>
                </a:cubicBezTo>
                <a:lnTo>
                  <a:pt x="3023675" y="20799"/>
                </a:lnTo>
                <a:lnTo>
                  <a:pt x="3093869" y="15816"/>
                </a:lnTo>
                <a:cubicBezTo>
                  <a:pt x="3182922" y="11551"/>
                  <a:pt x="3301373" y="10993"/>
                  <a:pt x="3429365" y="12165"/>
                </a:cubicBezTo>
                <a:lnTo>
                  <a:pt x="3575555" y="14425"/>
                </a:lnTo>
                <a:lnTo>
                  <a:pt x="3605772" y="13210"/>
                </a:lnTo>
                <a:cubicBezTo>
                  <a:pt x="3774503" y="6974"/>
                  <a:pt x="3960371" y="3465"/>
                  <a:pt x="4063093" y="21390"/>
                </a:cubicBezTo>
                <a:lnTo>
                  <a:pt x="4088792" y="24677"/>
                </a:lnTo>
                <a:lnTo>
                  <a:pt x="4129769" y="25744"/>
                </a:lnTo>
                <a:cubicBezTo>
                  <a:pt x="4269845" y="29597"/>
                  <a:pt x="4297423" y="30995"/>
                  <a:pt x="4403088" y="21390"/>
                </a:cubicBezTo>
                <a:cubicBezTo>
                  <a:pt x="4473592" y="10814"/>
                  <a:pt x="4858406" y="-6032"/>
                  <a:pt x="5096956" y="21390"/>
                </a:cubicBezTo>
                <a:lnTo>
                  <a:pt x="5251798" y="27914"/>
                </a:lnTo>
                <a:lnTo>
                  <a:pt x="5332872" y="21390"/>
                </a:lnTo>
                <a:cubicBezTo>
                  <a:pt x="5422885" y="11295"/>
                  <a:pt x="5502187" y="8863"/>
                  <a:pt x="5576462" y="10240"/>
                </a:cubicBezTo>
                <a:lnTo>
                  <a:pt x="5700011" y="17015"/>
                </a:lnTo>
                <a:lnTo>
                  <a:pt x="5761151" y="15143"/>
                </a:lnTo>
                <a:cubicBezTo>
                  <a:pt x="5846776" y="14123"/>
                  <a:pt x="5935566" y="15403"/>
                  <a:pt x="6026740" y="21390"/>
                </a:cubicBezTo>
                <a:lnTo>
                  <a:pt x="6161088" y="29209"/>
                </a:lnTo>
                <a:lnTo>
                  <a:pt x="6262655" y="21390"/>
                </a:lnTo>
                <a:cubicBezTo>
                  <a:pt x="6405549" y="5694"/>
                  <a:pt x="6517747" y="175"/>
                  <a:pt x="6610089" y="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865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8E98527B-5C62-4371-9D7B-A6E9F3C471F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8121" r="1" b="20444"/>
          <a:stretch/>
        </p:blipFill>
        <p:spPr bwMode="auto">
          <a:xfrm>
            <a:off x="180279" y="161490"/>
            <a:ext cx="11827082" cy="6534092"/>
          </a:xfrm>
          <a:custGeom>
            <a:avLst/>
            <a:gdLst/>
            <a:ahLst/>
            <a:cxnLst/>
            <a:rect l="l" t="t" r="r" b="b"/>
            <a:pathLst>
              <a:path w="11827082" h="6534092">
                <a:moveTo>
                  <a:pt x="6610089" y="5"/>
                </a:moveTo>
                <a:cubicBezTo>
                  <a:pt x="6763993" y="-277"/>
                  <a:pt x="6862741" y="14300"/>
                  <a:pt x="6956523" y="21390"/>
                </a:cubicBezTo>
                <a:cubicBezTo>
                  <a:pt x="7271939" y="-12207"/>
                  <a:pt x="7581352" y="149"/>
                  <a:pt x="7768349" y="21390"/>
                </a:cubicBezTo>
                <a:lnTo>
                  <a:pt x="7831642" y="23688"/>
                </a:lnTo>
                <a:lnTo>
                  <a:pt x="7886307" y="21390"/>
                </a:lnTo>
                <a:cubicBezTo>
                  <a:pt x="7951978" y="17798"/>
                  <a:pt x="8007622" y="16567"/>
                  <a:pt x="8057445" y="16600"/>
                </a:cubicBezTo>
                <a:lnTo>
                  <a:pt x="8096254" y="17396"/>
                </a:lnTo>
                <a:lnTo>
                  <a:pt x="8199591" y="12947"/>
                </a:lnTo>
                <a:cubicBezTo>
                  <a:pt x="8247971" y="12558"/>
                  <a:pt x="8296272" y="14617"/>
                  <a:pt x="8344260" y="21390"/>
                </a:cubicBezTo>
                <a:lnTo>
                  <a:pt x="8355505" y="22738"/>
                </a:lnTo>
                <a:lnTo>
                  <a:pt x="8462217" y="21390"/>
                </a:lnTo>
                <a:cubicBezTo>
                  <a:pt x="8567700" y="16869"/>
                  <a:pt x="8666620" y="17239"/>
                  <a:pt x="8761697" y="18554"/>
                </a:cubicBezTo>
                <a:lnTo>
                  <a:pt x="8808871" y="19038"/>
                </a:lnTo>
                <a:lnTo>
                  <a:pt x="8941246" y="13930"/>
                </a:lnTo>
                <a:cubicBezTo>
                  <a:pt x="9040199" y="10800"/>
                  <a:pt x="9149474" y="10157"/>
                  <a:pt x="9260166" y="21390"/>
                </a:cubicBezTo>
                <a:lnTo>
                  <a:pt x="9339613" y="26448"/>
                </a:lnTo>
                <a:lnTo>
                  <a:pt x="9432845" y="28493"/>
                </a:lnTo>
                <a:cubicBezTo>
                  <a:pt x="9587011" y="31230"/>
                  <a:pt x="9744909" y="31599"/>
                  <a:pt x="9849954" y="21390"/>
                </a:cubicBezTo>
                <a:cubicBezTo>
                  <a:pt x="10060044" y="972"/>
                  <a:pt x="10204432" y="2657"/>
                  <a:pt x="10425865" y="21390"/>
                </a:cubicBezTo>
                <a:lnTo>
                  <a:pt x="10477895" y="25158"/>
                </a:lnTo>
                <a:lnTo>
                  <a:pt x="10566351" y="27751"/>
                </a:lnTo>
                <a:cubicBezTo>
                  <a:pt x="10727031" y="32755"/>
                  <a:pt x="10877889" y="35639"/>
                  <a:pt x="11001775" y="21390"/>
                </a:cubicBezTo>
                <a:cubicBezTo>
                  <a:pt x="11249546" y="-7108"/>
                  <a:pt x="11434553" y="12510"/>
                  <a:pt x="11813601" y="21390"/>
                </a:cubicBezTo>
                <a:cubicBezTo>
                  <a:pt x="11817928" y="208271"/>
                  <a:pt x="11818867" y="336567"/>
                  <a:pt x="11813601" y="475847"/>
                </a:cubicBezTo>
                <a:cubicBezTo>
                  <a:pt x="11808335" y="615127"/>
                  <a:pt x="11845853" y="1008651"/>
                  <a:pt x="11813601" y="1254916"/>
                </a:cubicBezTo>
                <a:cubicBezTo>
                  <a:pt x="11809570" y="1285699"/>
                  <a:pt x="11806768" y="1314174"/>
                  <a:pt x="11804923" y="1340777"/>
                </a:cubicBezTo>
                <a:lnTo>
                  <a:pt x="11803652" y="1373115"/>
                </a:lnTo>
                <a:lnTo>
                  <a:pt x="11804560" y="1395572"/>
                </a:lnTo>
                <a:cubicBezTo>
                  <a:pt x="11806656" y="1431340"/>
                  <a:pt x="11809600" y="1470662"/>
                  <a:pt x="11813601" y="1514605"/>
                </a:cubicBezTo>
                <a:cubicBezTo>
                  <a:pt x="11829606" y="1690380"/>
                  <a:pt x="11822955" y="1813845"/>
                  <a:pt x="11815628" y="1920902"/>
                </a:cubicBezTo>
                <a:lnTo>
                  <a:pt x="11811346" y="1995660"/>
                </a:lnTo>
                <a:lnTo>
                  <a:pt x="11813868" y="2104640"/>
                </a:lnTo>
                <a:lnTo>
                  <a:pt x="11817197" y="2264365"/>
                </a:lnTo>
                <a:lnTo>
                  <a:pt x="11821465" y="2306631"/>
                </a:lnTo>
                <a:cubicBezTo>
                  <a:pt x="11835170" y="2477814"/>
                  <a:pt x="11818400" y="2578773"/>
                  <a:pt x="11813601" y="2683208"/>
                </a:cubicBezTo>
                <a:cubicBezTo>
                  <a:pt x="11809487" y="2772725"/>
                  <a:pt x="11816027" y="2930030"/>
                  <a:pt x="11816192" y="3070653"/>
                </a:cubicBezTo>
                <a:lnTo>
                  <a:pt x="11813610" y="3202145"/>
                </a:lnTo>
                <a:lnTo>
                  <a:pt x="11813601" y="3267510"/>
                </a:lnTo>
                <a:cubicBezTo>
                  <a:pt x="11811419" y="3587194"/>
                  <a:pt x="11813535" y="3497122"/>
                  <a:pt x="11813601" y="3721967"/>
                </a:cubicBezTo>
                <a:cubicBezTo>
                  <a:pt x="11813617" y="3778178"/>
                  <a:pt x="11814293" y="3835214"/>
                  <a:pt x="11815131" y="3894088"/>
                </a:cubicBezTo>
                <a:lnTo>
                  <a:pt x="11816203" y="3972593"/>
                </a:lnTo>
                <a:lnTo>
                  <a:pt x="11816265" y="3973919"/>
                </a:lnTo>
                <a:cubicBezTo>
                  <a:pt x="11819902" y="4062998"/>
                  <a:pt x="11819694" y="4122248"/>
                  <a:pt x="11818174" y="4171327"/>
                </a:cubicBezTo>
                <a:lnTo>
                  <a:pt x="11817878" y="4178488"/>
                </a:lnTo>
                <a:lnTo>
                  <a:pt x="11818118" y="4277530"/>
                </a:lnTo>
                <a:cubicBezTo>
                  <a:pt x="11817612" y="4347824"/>
                  <a:pt x="11816272" y="4421987"/>
                  <a:pt x="11813601" y="4501036"/>
                </a:cubicBezTo>
                <a:cubicBezTo>
                  <a:pt x="11824398" y="4779554"/>
                  <a:pt x="11834923" y="4895505"/>
                  <a:pt x="11813601" y="5020415"/>
                </a:cubicBezTo>
                <a:cubicBezTo>
                  <a:pt x="11808270" y="5051643"/>
                  <a:pt x="11804885" y="5094410"/>
                  <a:pt x="11802984" y="5145366"/>
                </a:cubicBezTo>
                <a:lnTo>
                  <a:pt x="11802805" y="5153576"/>
                </a:lnTo>
                <a:lnTo>
                  <a:pt x="11813601" y="5280104"/>
                </a:lnTo>
                <a:cubicBezTo>
                  <a:pt x="11848339" y="5545832"/>
                  <a:pt x="11803810" y="5568088"/>
                  <a:pt x="11813601" y="5734561"/>
                </a:cubicBezTo>
                <a:cubicBezTo>
                  <a:pt x="11814825" y="5755370"/>
                  <a:pt x="11815354" y="5777180"/>
                  <a:pt x="11815391" y="5800160"/>
                </a:cubicBezTo>
                <a:lnTo>
                  <a:pt x="11814403" y="5861994"/>
                </a:lnTo>
                <a:lnTo>
                  <a:pt x="11814897" y="5940552"/>
                </a:lnTo>
                <a:cubicBezTo>
                  <a:pt x="11813455" y="6007961"/>
                  <a:pt x="11810716" y="6074118"/>
                  <a:pt x="11808410" y="6139030"/>
                </a:cubicBezTo>
                <a:lnTo>
                  <a:pt x="11805249" y="6294204"/>
                </a:lnTo>
                <a:lnTo>
                  <a:pt x="11806853" y="6377232"/>
                </a:lnTo>
                <a:lnTo>
                  <a:pt x="11813601" y="6513630"/>
                </a:lnTo>
                <a:cubicBezTo>
                  <a:pt x="11755932" y="6520071"/>
                  <a:pt x="11702085" y="6522123"/>
                  <a:pt x="11651008" y="6521869"/>
                </a:cubicBezTo>
                <a:lnTo>
                  <a:pt x="11606878" y="6520178"/>
                </a:lnTo>
                <a:lnTo>
                  <a:pt x="11480359" y="6526470"/>
                </a:lnTo>
                <a:cubicBezTo>
                  <a:pt x="11411497" y="6529079"/>
                  <a:pt x="11340067" y="6529281"/>
                  <a:pt x="11235913" y="6522672"/>
                </a:cubicBezTo>
                <a:lnTo>
                  <a:pt x="11167376" y="6517338"/>
                </a:lnTo>
                <a:lnTo>
                  <a:pt x="11118099" y="6519937"/>
                </a:lnTo>
                <a:cubicBezTo>
                  <a:pt x="11008080" y="6519923"/>
                  <a:pt x="10918905" y="6505169"/>
                  <a:pt x="10779737" y="6513630"/>
                </a:cubicBezTo>
                <a:lnTo>
                  <a:pt x="10756340" y="6513513"/>
                </a:lnTo>
                <a:lnTo>
                  <a:pt x="10748952" y="6514346"/>
                </a:lnTo>
                <a:cubicBezTo>
                  <a:pt x="10725838" y="6516206"/>
                  <a:pt x="10699773" y="6516641"/>
                  <a:pt x="10661780" y="6513630"/>
                </a:cubicBezTo>
                <a:lnTo>
                  <a:pt x="10643067" y="6512943"/>
                </a:lnTo>
                <a:lnTo>
                  <a:pt x="10627638" y="6512866"/>
                </a:lnTo>
                <a:lnTo>
                  <a:pt x="10598539" y="6511309"/>
                </a:lnTo>
                <a:lnTo>
                  <a:pt x="10590670" y="6511020"/>
                </a:lnTo>
                <a:cubicBezTo>
                  <a:pt x="10422654" y="6509230"/>
                  <a:pt x="10114537" y="6525711"/>
                  <a:pt x="9930443" y="6519069"/>
                </a:cubicBezTo>
                <a:lnTo>
                  <a:pt x="9908887" y="6517613"/>
                </a:lnTo>
                <a:lnTo>
                  <a:pt x="9697150" y="6531900"/>
                </a:lnTo>
                <a:cubicBezTo>
                  <a:pt x="9438634" y="6540253"/>
                  <a:pt x="9217380" y="6522684"/>
                  <a:pt x="9038128" y="6513630"/>
                </a:cubicBezTo>
                <a:lnTo>
                  <a:pt x="8901719" y="6509665"/>
                </a:lnTo>
                <a:lnTo>
                  <a:pt x="8766922" y="6512046"/>
                </a:lnTo>
                <a:cubicBezTo>
                  <a:pt x="8694433" y="6513288"/>
                  <a:pt x="8629372" y="6514112"/>
                  <a:pt x="8580175" y="6513630"/>
                </a:cubicBezTo>
                <a:lnTo>
                  <a:pt x="8571277" y="6513524"/>
                </a:lnTo>
                <a:lnTo>
                  <a:pt x="8462217" y="6513630"/>
                </a:lnTo>
                <a:cubicBezTo>
                  <a:pt x="8225188" y="6509968"/>
                  <a:pt x="7780127" y="6525503"/>
                  <a:pt x="7532434" y="6513630"/>
                </a:cubicBezTo>
                <a:lnTo>
                  <a:pt x="7448622" y="6511320"/>
                </a:lnTo>
                <a:lnTo>
                  <a:pt x="7428354" y="6513630"/>
                </a:lnTo>
                <a:cubicBezTo>
                  <a:pt x="7293248" y="6538560"/>
                  <a:pt x="7186080" y="6533261"/>
                  <a:pt x="7078782" y="6523679"/>
                </a:cubicBezTo>
                <a:lnTo>
                  <a:pt x="6973169" y="6513887"/>
                </a:lnTo>
                <a:lnTo>
                  <a:pt x="6954249" y="6514033"/>
                </a:lnTo>
                <a:cubicBezTo>
                  <a:pt x="6918701" y="6514123"/>
                  <a:pt x="6880374" y="6514018"/>
                  <a:pt x="6838566" y="6513630"/>
                </a:cubicBezTo>
                <a:lnTo>
                  <a:pt x="6790865" y="6514652"/>
                </a:lnTo>
                <a:lnTo>
                  <a:pt x="6717520" y="6518204"/>
                </a:lnTo>
                <a:lnTo>
                  <a:pt x="6690736" y="6516798"/>
                </a:lnTo>
                <a:lnTo>
                  <a:pt x="6604647" y="6518643"/>
                </a:lnTo>
                <a:cubicBezTo>
                  <a:pt x="6383546" y="6528740"/>
                  <a:pt x="6188571" y="6547337"/>
                  <a:pt x="5908782" y="6513630"/>
                </a:cubicBezTo>
                <a:lnTo>
                  <a:pt x="5827432" y="6506155"/>
                </a:lnTo>
                <a:lnTo>
                  <a:pt x="5818169" y="6505897"/>
                </a:lnTo>
                <a:cubicBezTo>
                  <a:pt x="5656134" y="6501940"/>
                  <a:pt x="5476891" y="6500561"/>
                  <a:pt x="5360626" y="6513630"/>
                </a:cubicBezTo>
                <a:cubicBezTo>
                  <a:pt x="5244362" y="6526700"/>
                  <a:pt x="5155294" y="6523407"/>
                  <a:pt x="5082581" y="6518492"/>
                </a:cubicBezTo>
                <a:lnTo>
                  <a:pt x="5011539" y="6513612"/>
                </a:lnTo>
                <a:lnTo>
                  <a:pt x="4978999" y="6513630"/>
                </a:lnTo>
                <a:lnTo>
                  <a:pt x="4947560" y="6512597"/>
                </a:lnTo>
                <a:lnTo>
                  <a:pt x="4902673" y="6513630"/>
                </a:lnTo>
                <a:cubicBezTo>
                  <a:pt x="4851834" y="6520217"/>
                  <a:pt x="4795188" y="6523001"/>
                  <a:pt x="4737076" y="6522747"/>
                </a:cubicBezTo>
                <a:lnTo>
                  <a:pt x="4649328" y="6518160"/>
                </a:lnTo>
                <a:lnTo>
                  <a:pt x="4624935" y="6519597"/>
                </a:lnTo>
                <a:cubicBezTo>
                  <a:pt x="4598495" y="6519851"/>
                  <a:pt x="4566987" y="6518389"/>
                  <a:pt x="4521046" y="6513630"/>
                </a:cubicBezTo>
                <a:lnTo>
                  <a:pt x="4456833" y="6510131"/>
                </a:lnTo>
                <a:lnTo>
                  <a:pt x="4343538" y="6512337"/>
                </a:lnTo>
                <a:cubicBezTo>
                  <a:pt x="4260681" y="6514690"/>
                  <a:pt x="4174545" y="6517475"/>
                  <a:pt x="4104725" y="6513630"/>
                </a:cubicBezTo>
                <a:cubicBezTo>
                  <a:pt x="3965085" y="6505941"/>
                  <a:pt x="3802107" y="6535988"/>
                  <a:pt x="3528815" y="6513630"/>
                </a:cubicBezTo>
                <a:lnTo>
                  <a:pt x="3407613" y="6504978"/>
                </a:lnTo>
                <a:lnTo>
                  <a:pt x="3251268" y="6513630"/>
                </a:lnTo>
                <a:cubicBezTo>
                  <a:pt x="3103602" y="6529652"/>
                  <a:pt x="3004932" y="6519904"/>
                  <a:pt x="2867035" y="6513929"/>
                </a:cubicBezTo>
                <a:lnTo>
                  <a:pt x="2840124" y="6513045"/>
                </a:lnTo>
                <a:lnTo>
                  <a:pt x="2834946" y="6513630"/>
                </a:lnTo>
                <a:cubicBezTo>
                  <a:pt x="2691933" y="6538293"/>
                  <a:pt x="2614008" y="6529004"/>
                  <a:pt x="2502859" y="6520536"/>
                </a:cubicBezTo>
                <a:lnTo>
                  <a:pt x="2442001" y="6517197"/>
                </a:lnTo>
                <a:lnTo>
                  <a:pt x="2438245" y="6517313"/>
                </a:lnTo>
                <a:cubicBezTo>
                  <a:pt x="2401807" y="6517985"/>
                  <a:pt x="2368299" y="6518156"/>
                  <a:pt x="2336678" y="6517988"/>
                </a:cubicBezTo>
                <a:lnTo>
                  <a:pt x="2185932" y="6514754"/>
                </a:lnTo>
                <a:lnTo>
                  <a:pt x="1960620" y="6520062"/>
                </a:lnTo>
                <a:cubicBezTo>
                  <a:pt x="1876521" y="6521810"/>
                  <a:pt x="1788378" y="6523022"/>
                  <a:pt x="1701155" y="6522387"/>
                </a:cubicBezTo>
                <a:lnTo>
                  <a:pt x="1589271" y="6518529"/>
                </a:lnTo>
                <a:lnTo>
                  <a:pt x="1539168" y="6519829"/>
                </a:lnTo>
                <a:cubicBezTo>
                  <a:pt x="1395291" y="6522782"/>
                  <a:pt x="1407110" y="6517174"/>
                  <a:pt x="1287620" y="6513630"/>
                </a:cubicBezTo>
                <a:cubicBezTo>
                  <a:pt x="1168131" y="6510087"/>
                  <a:pt x="1041230" y="6513238"/>
                  <a:pt x="932033" y="6514000"/>
                </a:cubicBezTo>
                <a:lnTo>
                  <a:pt x="918750" y="6513952"/>
                </a:lnTo>
                <a:lnTo>
                  <a:pt x="858917" y="6514806"/>
                </a:lnTo>
                <a:cubicBezTo>
                  <a:pt x="826932" y="6514879"/>
                  <a:pt x="792070" y="6514545"/>
                  <a:pt x="753341" y="6513630"/>
                </a:cubicBezTo>
                <a:cubicBezTo>
                  <a:pt x="443511" y="6506311"/>
                  <a:pt x="354936" y="6524642"/>
                  <a:pt x="17841" y="6513630"/>
                </a:cubicBezTo>
                <a:cubicBezTo>
                  <a:pt x="-956" y="6342673"/>
                  <a:pt x="-10467" y="6012653"/>
                  <a:pt x="17841" y="5799484"/>
                </a:cubicBezTo>
                <a:lnTo>
                  <a:pt x="19845" y="5756408"/>
                </a:lnTo>
                <a:lnTo>
                  <a:pt x="17841" y="5734561"/>
                </a:lnTo>
                <a:cubicBezTo>
                  <a:pt x="13149" y="5695472"/>
                  <a:pt x="12578" y="5648752"/>
                  <a:pt x="13918" y="5598323"/>
                </a:cubicBezTo>
                <a:lnTo>
                  <a:pt x="18180" y="5508699"/>
                </a:lnTo>
                <a:lnTo>
                  <a:pt x="16493" y="5477760"/>
                </a:lnTo>
                <a:cubicBezTo>
                  <a:pt x="8966" y="5369709"/>
                  <a:pt x="1889" y="5260695"/>
                  <a:pt x="17841" y="5150260"/>
                </a:cubicBezTo>
                <a:cubicBezTo>
                  <a:pt x="-3463" y="5038150"/>
                  <a:pt x="-2139" y="4857473"/>
                  <a:pt x="6850" y="4650409"/>
                </a:cubicBezTo>
                <a:lnTo>
                  <a:pt x="14633" y="4498670"/>
                </a:lnTo>
                <a:lnTo>
                  <a:pt x="14494" y="4495758"/>
                </a:lnTo>
                <a:cubicBezTo>
                  <a:pt x="12245" y="4421472"/>
                  <a:pt x="13025" y="4335511"/>
                  <a:pt x="14442" y="4243130"/>
                </a:cubicBezTo>
                <a:lnTo>
                  <a:pt x="16801" y="4091152"/>
                </a:lnTo>
                <a:lnTo>
                  <a:pt x="13537" y="4018512"/>
                </a:lnTo>
                <a:lnTo>
                  <a:pt x="17696" y="3920163"/>
                </a:lnTo>
                <a:lnTo>
                  <a:pt x="17841" y="3851812"/>
                </a:lnTo>
                <a:cubicBezTo>
                  <a:pt x="15571" y="3651484"/>
                  <a:pt x="26219" y="3546077"/>
                  <a:pt x="24551" y="3386181"/>
                </a:cubicBezTo>
                <a:lnTo>
                  <a:pt x="24397" y="3379573"/>
                </a:lnTo>
                <a:lnTo>
                  <a:pt x="22173" y="3327681"/>
                </a:lnTo>
                <a:cubicBezTo>
                  <a:pt x="20895" y="3304536"/>
                  <a:pt x="19446" y="3284181"/>
                  <a:pt x="17841" y="3267510"/>
                </a:cubicBezTo>
                <a:cubicBezTo>
                  <a:pt x="8213" y="3167488"/>
                  <a:pt x="-3113" y="2984082"/>
                  <a:pt x="3931" y="2799801"/>
                </a:cubicBezTo>
                <a:lnTo>
                  <a:pt x="4125" y="2797274"/>
                </a:lnTo>
                <a:lnTo>
                  <a:pt x="3717" y="2776150"/>
                </a:lnTo>
                <a:cubicBezTo>
                  <a:pt x="3237" y="2640023"/>
                  <a:pt x="7465" y="2516197"/>
                  <a:pt x="17841" y="2423520"/>
                </a:cubicBezTo>
                <a:cubicBezTo>
                  <a:pt x="20435" y="2400350"/>
                  <a:pt x="22069" y="2375698"/>
                  <a:pt x="22982" y="2349684"/>
                </a:cubicBezTo>
                <a:lnTo>
                  <a:pt x="23157" y="2331991"/>
                </a:lnTo>
                <a:lnTo>
                  <a:pt x="21648" y="2290240"/>
                </a:lnTo>
                <a:cubicBezTo>
                  <a:pt x="18695" y="2240502"/>
                  <a:pt x="15426" y="2193755"/>
                  <a:pt x="14054" y="2150784"/>
                </a:cubicBezTo>
                <a:lnTo>
                  <a:pt x="17291" y="2050968"/>
                </a:lnTo>
                <a:lnTo>
                  <a:pt x="12351" y="1872365"/>
                </a:lnTo>
                <a:cubicBezTo>
                  <a:pt x="11665" y="1799113"/>
                  <a:pt x="12859" y="1722821"/>
                  <a:pt x="17841" y="1644450"/>
                </a:cubicBezTo>
                <a:lnTo>
                  <a:pt x="21169" y="1569934"/>
                </a:lnTo>
                <a:lnTo>
                  <a:pt x="20488" y="1547698"/>
                </a:lnTo>
                <a:cubicBezTo>
                  <a:pt x="19568" y="1516527"/>
                  <a:pt x="18663" y="1483900"/>
                  <a:pt x="17841" y="1449683"/>
                </a:cubicBezTo>
                <a:cubicBezTo>
                  <a:pt x="11271" y="1175953"/>
                  <a:pt x="1415" y="1152151"/>
                  <a:pt x="17841" y="995226"/>
                </a:cubicBezTo>
                <a:lnTo>
                  <a:pt x="19885" y="968921"/>
                </a:lnTo>
                <a:lnTo>
                  <a:pt x="17841" y="930304"/>
                </a:lnTo>
                <a:cubicBezTo>
                  <a:pt x="7442" y="768208"/>
                  <a:pt x="7865" y="285783"/>
                  <a:pt x="17841" y="21390"/>
                </a:cubicBezTo>
                <a:cubicBezTo>
                  <a:pt x="147136" y="10433"/>
                  <a:pt x="296588" y="9602"/>
                  <a:pt x="440468" y="11925"/>
                </a:cubicBezTo>
                <a:lnTo>
                  <a:pt x="473966" y="12726"/>
                </a:lnTo>
                <a:lnTo>
                  <a:pt x="478805" y="12539"/>
                </a:lnTo>
                <a:lnTo>
                  <a:pt x="484496" y="12977"/>
                </a:lnTo>
                <a:lnTo>
                  <a:pt x="648894" y="16905"/>
                </a:lnTo>
                <a:cubicBezTo>
                  <a:pt x="714833" y="18773"/>
                  <a:pt x="776163" y="20559"/>
                  <a:pt x="829667" y="21390"/>
                </a:cubicBezTo>
                <a:lnTo>
                  <a:pt x="916694" y="22693"/>
                </a:lnTo>
                <a:lnTo>
                  <a:pt x="933747" y="21390"/>
                </a:lnTo>
                <a:cubicBezTo>
                  <a:pt x="1086511" y="12604"/>
                  <a:pt x="1591110" y="15003"/>
                  <a:pt x="1863531" y="21390"/>
                </a:cubicBezTo>
                <a:lnTo>
                  <a:pt x="1920387" y="22646"/>
                </a:lnTo>
                <a:lnTo>
                  <a:pt x="2054705" y="24358"/>
                </a:lnTo>
                <a:cubicBezTo>
                  <a:pt x="2107717" y="24456"/>
                  <a:pt x="2161143" y="23719"/>
                  <a:pt x="2217404" y="21390"/>
                </a:cubicBezTo>
                <a:cubicBezTo>
                  <a:pt x="2442445" y="12073"/>
                  <a:pt x="2732199" y="18194"/>
                  <a:pt x="2911273" y="21390"/>
                </a:cubicBezTo>
                <a:lnTo>
                  <a:pt x="3023675" y="20799"/>
                </a:lnTo>
                <a:lnTo>
                  <a:pt x="3093869" y="15816"/>
                </a:lnTo>
                <a:cubicBezTo>
                  <a:pt x="3182922" y="11551"/>
                  <a:pt x="3301373" y="10993"/>
                  <a:pt x="3429365" y="12165"/>
                </a:cubicBezTo>
                <a:lnTo>
                  <a:pt x="3575555" y="14425"/>
                </a:lnTo>
                <a:lnTo>
                  <a:pt x="3605772" y="13210"/>
                </a:lnTo>
                <a:cubicBezTo>
                  <a:pt x="3774503" y="6974"/>
                  <a:pt x="3960371" y="3465"/>
                  <a:pt x="4063093" y="21390"/>
                </a:cubicBezTo>
                <a:lnTo>
                  <a:pt x="4088792" y="24677"/>
                </a:lnTo>
                <a:lnTo>
                  <a:pt x="4129769" y="25744"/>
                </a:lnTo>
                <a:cubicBezTo>
                  <a:pt x="4269845" y="29597"/>
                  <a:pt x="4297423" y="30995"/>
                  <a:pt x="4403088" y="21390"/>
                </a:cubicBezTo>
                <a:cubicBezTo>
                  <a:pt x="4473592" y="10814"/>
                  <a:pt x="4858406" y="-6032"/>
                  <a:pt x="5096956" y="21390"/>
                </a:cubicBezTo>
                <a:lnTo>
                  <a:pt x="5251798" y="27914"/>
                </a:lnTo>
                <a:lnTo>
                  <a:pt x="5332872" y="21390"/>
                </a:lnTo>
                <a:cubicBezTo>
                  <a:pt x="5422885" y="11295"/>
                  <a:pt x="5502187" y="8863"/>
                  <a:pt x="5576462" y="10240"/>
                </a:cubicBezTo>
                <a:lnTo>
                  <a:pt x="5700011" y="17015"/>
                </a:lnTo>
                <a:lnTo>
                  <a:pt x="5761151" y="15143"/>
                </a:lnTo>
                <a:cubicBezTo>
                  <a:pt x="5846776" y="14123"/>
                  <a:pt x="5935566" y="15403"/>
                  <a:pt x="6026740" y="21390"/>
                </a:cubicBezTo>
                <a:lnTo>
                  <a:pt x="6161088" y="29209"/>
                </a:lnTo>
                <a:lnTo>
                  <a:pt x="6262655" y="21390"/>
                </a:lnTo>
                <a:cubicBezTo>
                  <a:pt x="6405549" y="5694"/>
                  <a:pt x="6517747" y="175"/>
                  <a:pt x="6610089" y="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484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2EC42C-98B2-4197-9B6B-0E522209408F}"/>
              </a:ext>
            </a:extLst>
          </p:cNvPr>
          <p:cNvSpPr>
            <a:spLocks noGrp="1"/>
          </p:cNvSpPr>
          <p:nvPr>
            <p:ph type="title"/>
          </p:nvPr>
        </p:nvSpPr>
        <p:spPr>
          <a:xfrm>
            <a:off x="640080" y="325369"/>
            <a:ext cx="4368602" cy="1956841"/>
          </a:xfrm>
        </p:spPr>
        <p:txBody>
          <a:bodyPr anchor="b">
            <a:normAutofit/>
          </a:bodyPr>
          <a:lstStyle/>
          <a:p>
            <a:endParaRPr lang="en-IE" sz="6600"/>
          </a:p>
        </p:txBody>
      </p:sp>
      <p:sp>
        <p:nvSpPr>
          <p:cNvPr id="7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22B1BE"/>
          </a:solidFill>
          <a:ln w="38100" cap="rnd">
            <a:solidFill>
              <a:srgbClr val="22B1B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A0D56F-2726-4489-AC3C-173EA44E4FC2}"/>
              </a:ext>
            </a:extLst>
          </p:cNvPr>
          <p:cNvSpPr>
            <a:spLocks noGrp="1"/>
          </p:cNvSpPr>
          <p:nvPr>
            <p:ph idx="1"/>
          </p:nvPr>
        </p:nvSpPr>
        <p:spPr>
          <a:xfrm>
            <a:off x="640080" y="2872899"/>
            <a:ext cx="4243589" cy="3320668"/>
          </a:xfrm>
        </p:spPr>
        <p:txBody>
          <a:bodyPr>
            <a:normAutofit/>
          </a:bodyPr>
          <a:lstStyle/>
          <a:p>
            <a:endParaRPr lang="en-IE"/>
          </a:p>
        </p:txBody>
      </p:sp>
      <p:pic>
        <p:nvPicPr>
          <p:cNvPr id="3074" name="Picture 2">
            <a:extLst>
              <a:ext uri="{FF2B5EF4-FFF2-40B4-BE49-F238E27FC236}">
                <a16:creationId xmlns:a16="http://schemas.microsoft.com/office/drawing/2014/main" id="{1EBD04DE-6202-4C21-80F0-68E2EE8589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25226"/>
          <a:stretch/>
        </p:blipFill>
        <p:spPr bwMode="auto">
          <a:xfrm>
            <a:off x="4697014" y="10"/>
            <a:ext cx="7493464"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15167"/>
      </p:ext>
    </p:extLst>
  </p:cSld>
  <p:clrMapOvr>
    <a:masterClrMapping/>
  </p:clrMapOvr>
</p:sld>
</file>

<file path=ppt/theme/theme1.xml><?xml version="1.0" encoding="utf-8"?>
<a:theme xmlns:a="http://schemas.openxmlformats.org/drawingml/2006/main" name="SketchyVTI">
  <a:themeElements>
    <a:clrScheme name="AnalogousFromRegularSeedRightStep">
      <a:dk1>
        <a:srgbClr val="000000"/>
      </a:dk1>
      <a:lt1>
        <a:srgbClr val="FFFFFF"/>
      </a:lt1>
      <a:dk2>
        <a:srgbClr val="412424"/>
      </a:dk2>
      <a:lt2>
        <a:srgbClr val="E8E3E2"/>
      </a:lt2>
      <a:accent1>
        <a:srgbClr val="22B1BE"/>
      </a:accent1>
      <a:accent2>
        <a:srgbClr val="1775D5"/>
      </a:accent2>
      <a:accent3>
        <a:srgbClr val="3240E8"/>
      </a:accent3>
      <a:accent4>
        <a:srgbClr val="6A31DA"/>
      </a:accent4>
      <a:accent5>
        <a:srgbClr val="B829E7"/>
      </a:accent5>
      <a:accent6>
        <a:srgbClr val="D517B5"/>
      </a:accent6>
      <a:hlink>
        <a:srgbClr val="C15146"/>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0</TotalTime>
  <Words>854</Words>
  <Application>Microsoft Office PowerPoint</Application>
  <PresentationFormat>Widescreen</PresentationFormat>
  <Paragraphs>16</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 Unicode MS</vt:lpstr>
      <vt:lpstr>Calibri</vt:lpstr>
      <vt:lpstr>Modern Love</vt:lpstr>
      <vt:lpstr>Segoe UI</vt:lpstr>
      <vt:lpstr>The Hand</vt:lpstr>
      <vt:lpstr>SketchyVTI</vt:lpstr>
      <vt:lpstr>Ty Creative Writing</vt:lpstr>
      <vt:lpstr>The best students in all the land…</vt:lpstr>
      <vt:lpstr>The second best…</vt:lpstr>
      <vt:lpstr>PowerPoint Presentation</vt:lpstr>
      <vt:lpstr>The most impressive writers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Name your CHAMPION: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 Creative Writing</dc:title>
  <dc:creator>ciara deasy</dc:creator>
  <cp:lastModifiedBy>ciara deasy</cp:lastModifiedBy>
  <cp:revision>1</cp:revision>
  <dcterms:created xsi:type="dcterms:W3CDTF">2020-09-18T08:26:42Z</dcterms:created>
  <dcterms:modified xsi:type="dcterms:W3CDTF">2020-09-18T08:26:47Z</dcterms:modified>
</cp:coreProperties>
</file>