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5" r:id="rId5"/>
    <p:sldId id="258" r:id="rId6"/>
    <p:sldId id="259" r:id="rId7"/>
    <p:sldId id="260" r:id="rId8"/>
    <p:sldId id="261" r:id="rId9"/>
    <p:sldId id="262"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B991-5AA4-48D0-BF42-B3220DB20C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E2C7670-D196-45CE-B18C-0694A6B3C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4E5A4E7-AFDD-4003-94EE-C4B0AEE4CC0F}"/>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5" name="Footer Placeholder 4">
            <a:extLst>
              <a:ext uri="{FF2B5EF4-FFF2-40B4-BE49-F238E27FC236}">
                <a16:creationId xmlns:a16="http://schemas.microsoft.com/office/drawing/2014/main" id="{F4FEAB53-4EA5-475B-9CF2-B6CAE64D25F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927BFCF-82F7-4439-99C3-E70F5ED630F8}"/>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208281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649C-658E-4D8C-AC6B-301D20A4AA6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E0D970E-34FA-4098-A675-B6F3D7AF04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80A6EEE-BCFF-4F85-AE20-2342E5A8C9AB}"/>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5" name="Footer Placeholder 4">
            <a:extLst>
              <a:ext uri="{FF2B5EF4-FFF2-40B4-BE49-F238E27FC236}">
                <a16:creationId xmlns:a16="http://schemas.microsoft.com/office/drawing/2014/main" id="{D8B628F0-16F7-4EAF-9271-125EEBE0A5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0CBBF75-BFF0-49F4-B743-A0FAFDD72D1D}"/>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2264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1AE03-82B1-4D85-8B10-06BB9B1305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FE73597-2806-4EB2-9B8B-107DBE751F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9EF2D6-FF00-4E99-936E-DCBCB4960F8C}"/>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5" name="Footer Placeholder 4">
            <a:extLst>
              <a:ext uri="{FF2B5EF4-FFF2-40B4-BE49-F238E27FC236}">
                <a16:creationId xmlns:a16="http://schemas.microsoft.com/office/drawing/2014/main" id="{12AD07DD-E2A7-4451-98FD-9232EFD6836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91244BB-10B6-469F-BA1D-DE92E934F2B8}"/>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279468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B3BE-132C-4D97-900F-EE5FA0C0D32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F86B6E2-CB9C-4508-BB6A-6E53428E4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8F5B939-694E-4A08-8AB5-4B5F06E36056}"/>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5" name="Footer Placeholder 4">
            <a:extLst>
              <a:ext uri="{FF2B5EF4-FFF2-40B4-BE49-F238E27FC236}">
                <a16:creationId xmlns:a16="http://schemas.microsoft.com/office/drawing/2014/main" id="{6325CAFC-9F60-4163-A92D-39CE5E58254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B42C65E-4296-4299-9913-150E2559B6BE}"/>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272584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0386-DB11-40E1-9B05-3393D4EF2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5E7F53E-A87E-4859-A71B-D74CF4A61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0309B-9C11-4179-AC8F-766D3C8B27E1}"/>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5" name="Footer Placeholder 4">
            <a:extLst>
              <a:ext uri="{FF2B5EF4-FFF2-40B4-BE49-F238E27FC236}">
                <a16:creationId xmlns:a16="http://schemas.microsoft.com/office/drawing/2014/main" id="{2A0A8682-256B-48BB-B857-A7531F91984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1AB6779-CCC2-40E4-89B2-E1284661D3FA}"/>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361438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9A00-A44A-466A-ADCC-8E0BF3EDB0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1E0907A-E0C3-44F0-95CA-E785A5AB2E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E307DF3-2A71-435F-AB4A-560C18D2B6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FF59AD28-CE3F-4078-BB1A-9D35FB4AF19E}"/>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6" name="Footer Placeholder 5">
            <a:extLst>
              <a:ext uri="{FF2B5EF4-FFF2-40B4-BE49-F238E27FC236}">
                <a16:creationId xmlns:a16="http://schemas.microsoft.com/office/drawing/2014/main" id="{D7411F1A-3E83-4811-B0DC-4FFCF395213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40B1198-36DF-42FF-8168-D260330E3E94}"/>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354909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7F4E-2AF7-45EB-B385-A1749EE2788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75037E4-CB26-4B5A-80FF-1E6F4C2B2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8C828-885F-4901-8424-080AC8A70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5F6FE74-22ED-4979-A882-0AA1EA749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6598AB-A6E5-409C-B40D-6BCE960A98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7AB599C-E08F-4F64-940C-B004CD828524}"/>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8" name="Footer Placeholder 7">
            <a:extLst>
              <a:ext uri="{FF2B5EF4-FFF2-40B4-BE49-F238E27FC236}">
                <a16:creationId xmlns:a16="http://schemas.microsoft.com/office/drawing/2014/main" id="{C15C30E5-FFFB-4308-B756-C2D25C67B92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7133360-3D78-49D1-9779-9B2A193A9291}"/>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162685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115-193C-461E-BD67-659D74F84E5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42DE96C-37ED-4FBE-B6D5-262D5D74B502}"/>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4" name="Footer Placeholder 3">
            <a:extLst>
              <a:ext uri="{FF2B5EF4-FFF2-40B4-BE49-F238E27FC236}">
                <a16:creationId xmlns:a16="http://schemas.microsoft.com/office/drawing/2014/main" id="{BB79E56F-3EF0-4411-ABBA-531193F85F1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8578318-7CD3-475E-A2C6-85FAF66F6900}"/>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58141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864CB-0BCC-4752-963F-B51047B32ACD}"/>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3" name="Footer Placeholder 2">
            <a:extLst>
              <a:ext uri="{FF2B5EF4-FFF2-40B4-BE49-F238E27FC236}">
                <a16:creationId xmlns:a16="http://schemas.microsoft.com/office/drawing/2014/main" id="{DD885597-0260-481E-BBFD-38CB5224A94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7C7206-6035-4970-819C-E587B265EC9D}"/>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107812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EABF-A2DD-4384-A1B5-9411DB4AC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A211741-02E5-4D65-95F6-D28E0D089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20AA56B-1A1B-4369-943E-6F97C1274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6238D-BE09-4916-8EEC-906D32A20642}"/>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6" name="Footer Placeholder 5">
            <a:extLst>
              <a:ext uri="{FF2B5EF4-FFF2-40B4-BE49-F238E27FC236}">
                <a16:creationId xmlns:a16="http://schemas.microsoft.com/office/drawing/2014/main" id="{F11FFB6D-E585-4FE4-8796-EC95202EA37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9F33CEF-33D9-4428-9D2F-1FDFD005C4E2}"/>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68704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530C-2233-4A58-BE7B-95E7CF529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EA21727-3FAE-4367-BAAC-16F760915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1110296-6E0A-4CE0-B91D-2BBB8776B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680AD-3690-426F-84B5-78C2A8403D74}"/>
              </a:ext>
            </a:extLst>
          </p:cNvPr>
          <p:cNvSpPr>
            <a:spLocks noGrp="1"/>
          </p:cNvSpPr>
          <p:nvPr>
            <p:ph type="dt" sz="half" idx="10"/>
          </p:nvPr>
        </p:nvSpPr>
        <p:spPr/>
        <p:txBody>
          <a:bodyPr/>
          <a:lstStyle/>
          <a:p>
            <a:fld id="{1364136B-8538-440F-A380-2EAB9B727BDC}" type="datetimeFigureOut">
              <a:rPr lang="en-IE" smtClean="0"/>
              <a:t>02/10/2020</a:t>
            </a:fld>
            <a:endParaRPr lang="en-IE"/>
          </a:p>
        </p:txBody>
      </p:sp>
      <p:sp>
        <p:nvSpPr>
          <p:cNvPr id="6" name="Footer Placeholder 5">
            <a:extLst>
              <a:ext uri="{FF2B5EF4-FFF2-40B4-BE49-F238E27FC236}">
                <a16:creationId xmlns:a16="http://schemas.microsoft.com/office/drawing/2014/main" id="{5B0003FA-FEA5-4D5E-B077-80C0CA7A6D7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AD40425-23BB-406B-93A6-1626B630EEB7}"/>
              </a:ext>
            </a:extLst>
          </p:cNvPr>
          <p:cNvSpPr>
            <a:spLocks noGrp="1"/>
          </p:cNvSpPr>
          <p:nvPr>
            <p:ph type="sldNum" sz="quarter" idx="12"/>
          </p:nvPr>
        </p:nvSpPr>
        <p:spPr/>
        <p:txBody>
          <a:bodyPr/>
          <a:lstStyle/>
          <a:p>
            <a:fld id="{0952F2D1-BE72-4050-BA9B-2D2382BC803C}" type="slidenum">
              <a:rPr lang="en-IE" smtClean="0"/>
              <a:t>‹#›</a:t>
            </a:fld>
            <a:endParaRPr lang="en-IE"/>
          </a:p>
        </p:txBody>
      </p:sp>
    </p:spTree>
    <p:extLst>
      <p:ext uri="{BB962C8B-B14F-4D97-AF65-F5344CB8AC3E}">
        <p14:creationId xmlns:p14="http://schemas.microsoft.com/office/powerpoint/2010/main" val="269839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1020A-8972-4F06-B608-9A6C1C4D8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DDB8C0A-6187-4F55-8D73-66EDA3050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339356E-7811-4948-B35D-C3BFA20675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4136B-8538-440F-A380-2EAB9B727BDC}" type="datetimeFigureOut">
              <a:rPr lang="en-IE" smtClean="0"/>
              <a:t>02/10/2020</a:t>
            </a:fld>
            <a:endParaRPr lang="en-IE"/>
          </a:p>
        </p:txBody>
      </p:sp>
      <p:sp>
        <p:nvSpPr>
          <p:cNvPr id="5" name="Footer Placeholder 4">
            <a:extLst>
              <a:ext uri="{FF2B5EF4-FFF2-40B4-BE49-F238E27FC236}">
                <a16:creationId xmlns:a16="http://schemas.microsoft.com/office/drawing/2014/main" id="{E1195764-FA70-49BC-A0C5-B0D0F40F8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E5F6B49-2382-4763-96DF-3B15C2CCB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2F2D1-BE72-4050-BA9B-2D2382BC803C}" type="slidenum">
              <a:rPr lang="en-IE" smtClean="0"/>
              <a:t>‹#›</a:t>
            </a:fld>
            <a:endParaRPr lang="en-IE"/>
          </a:p>
        </p:txBody>
      </p:sp>
    </p:spTree>
    <p:extLst>
      <p:ext uri="{BB962C8B-B14F-4D97-AF65-F5344CB8AC3E}">
        <p14:creationId xmlns:p14="http://schemas.microsoft.com/office/powerpoint/2010/main" val="244367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91137757@N03/17717641473"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flickr.com/photos/cianginty/505439044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132084522@N05/16727268647"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ensetravel.org/common-sense-transport/"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B7EC33-87EA-4C76-9DF5-0CBD57E76F13}"/>
              </a:ext>
            </a:extLst>
          </p:cNvPr>
          <p:cNvSpPr>
            <a:spLocks noGrp="1"/>
          </p:cNvSpPr>
          <p:nvPr>
            <p:ph type="ctrTitle"/>
          </p:nvPr>
        </p:nvSpPr>
        <p:spPr>
          <a:xfrm>
            <a:off x="6687737" y="1384296"/>
            <a:ext cx="4605340" cy="2387600"/>
          </a:xfrm>
        </p:spPr>
        <p:txBody>
          <a:bodyPr>
            <a:normAutofit/>
          </a:bodyPr>
          <a:lstStyle/>
          <a:p>
            <a:pPr algn="l"/>
            <a:r>
              <a:rPr lang="en-IE" sz="4300">
                <a:solidFill>
                  <a:schemeClr val="bg1"/>
                </a:solidFill>
              </a:rPr>
              <a:t>TY Creative Writing Assignment – Stuck in Traffic-</a:t>
            </a:r>
          </a:p>
        </p:txBody>
      </p:sp>
      <p:sp>
        <p:nvSpPr>
          <p:cNvPr id="3" name="Subtitle 2">
            <a:extLst>
              <a:ext uri="{FF2B5EF4-FFF2-40B4-BE49-F238E27FC236}">
                <a16:creationId xmlns:a16="http://schemas.microsoft.com/office/drawing/2014/main" id="{27CBE83A-C78B-4EF5-9ADC-40054EF2AB70}"/>
              </a:ext>
            </a:extLst>
          </p:cNvPr>
          <p:cNvSpPr>
            <a:spLocks noGrp="1"/>
          </p:cNvSpPr>
          <p:nvPr>
            <p:ph type="subTitle" idx="1"/>
          </p:nvPr>
        </p:nvSpPr>
        <p:spPr>
          <a:xfrm>
            <a:off x="6687737" y="3863971"/>
            <a:ext cx="4605340" cy="1655762"/>
          </a:xfrm>
        </p:spPr>
        <p:txBody>
          <a:bodyPr>
            <a:normAutofit/>
          </a:bodyPr>
          <a:lstStyle/>
          <a:p>
            <a:pPr algn="l"/>
            <a:r>
              <a:rPr lang="en-IE" sz="2000">
                <a:solidFill>
                  <a:schemeClr val="bg1"/>
                </a:solidFill>
              </a:rPr>
              <a:t>30/9/20</a:t>
            </a:r>
          </a:p>
        </p:txBody>
      </p:sp>
      <p:pic>
        <p:nvPicPr>
          <p:cNvPr id="2050" name="Picture 2" descr="What Causes Traffic Congestion &amp; Jams: The History, Causes, &amp; Future">
            <a:extLst>
              <a:ext uri="{FF2B5EF4-FFF2-40B4-BE49-F238E27FC236}">
                <a16:creationId xmlns:a16="http://schemas.microsoft.com/office/drawing/2014/main" id="{EB0371D7-81B0-4D25-ADBE-2992239B2DA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3165" r="3852" b="-1"/>
          <a:stretch/>
        </p:blipFill>
        <p:spPr bwMode="auto">
          <a:xfrm>
            <a:off x="47387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3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6D8E-7716-46E0-8A22-2490440FCB6F}"/>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250AC7F-CAE7-4ECF-8ACF-51A170557B03}"/>
              </a:ext>
            </a:extLst>
          </p:cNvPr>
          <p:cNvSpPr>
            <a:spLocks noGrp="1"/>
          </p:cNvSpPr>
          <p:nvPr>
            <p:ph idx="1"/>
          </p:nvPr>
        </p:nvSpPr>
        <p:spPr/>
        <p:txBody>
          <a:bodyPr/>
          <a:lstStyle/>
          <a:p>
            <a:endParaRPr lang="en-IE" dirty="0"/>
          </a:p>
        </p:txBody>
      </p:sp>
      <p:pic>
        <p:nvPicPr>
          <p:cNvPr id="1026" name="Picture 2">
            <a:extLst>
              <a:ext uri="{FF2B5EF4-FFF2-40B4-BE49-F238E27FC236}">
                <a16:creationId xmlns:a16="http://schemas.microsoft.com/office/drawing/2014/main" id="{02F92A67-7197-4DD4-A946-68CB3BD788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017" b="25727"/>
          <a:stretch/>
        </p:blipFill>
        <p:spPr bwMode="auto">
          <a:xfrm rot="5400000">
            <a:off x="3295621" y="-1890876"/>
            <a:ext cx="6127750" cy="1064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31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6CFC-5C22-4598-A294-79691D2A667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A3D96D84-82A1-4A16-9E92-1E60FD48EAE4}"/>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72301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large room&#10;&#10;Description automatically generated">
            <a:extLst>
              <a:ext uri="{FF2B5EF4-FFF2-40B4-BE49-F238E27FC236}">
                <a16:creationId xmlns:a16="http://schemas.microsoft.com/office/drawing/2014/main" id="{ACE9B230-B431-4B7E-AACE-1FABB249612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12019"/>
          <a:stretch/>
        </p:blipFill>
        <p:spPr>
          <a:xfrm>
            <a:off x="5162052" y="3272588"/>
            <a:ext cx="6105382" cy="3585411"/>
          </a:xfrm>
          <a:prstGeom prst="rect">
            <a:avLst/>
          </a:prstGeom>
        </p:spPr>
      </p:pic>
      <p:pic>
        <p:nvPicPr>
          <p:cNvPr id="1026" name="Picture 2">
            <a:extLst>
              <a:ext uri="{FF2B5EF4-FFF2-40B4-BE49-F238E27FC236}">
                <a16:creationId xmlns:a16="http://schemas.microsoft.com/office/drawing/2014/main" id="{4C47B15C-09B5-40D6-8792-7228BB66A5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78" r="-1" b="46191"/>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573B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30B126-1429-422D-BF3B-EB26FE1CD13B}"/>
              </a:ext>
            </a:extLst>
          </p:cNvPr>
          <p:cNvSpPr txBox="1"/>
          <p:nvPr/>
        </p:nvSpPr>
        <p:spPr>
          <a:xfrm>
            <a:off x="8947568" y="6657944"/>
            <a:ext cx="231986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91137757@N03/17717641473">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IE" sz="700">
              <a:solidFill>
                <a:srgbClr val="FFFFFF"/>
              </a:solidFill>
            </a:endParaRPr>
          </a:p>
        </p:txBody>
      </p:sp>
    </p:spTree>
    <p:extLst>
      <p:ext uri="{BB962C8B-B14F-4D97-AF65-F5344CB8AC3E}">
        <p14:creationId xmlns:p14="http://schemas.microsoft.com/office/powerpoint/2010/main" val="194620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a:extLst>
              <a:ext uri="{FF2B5EF4-FFF2-40B4-BE49-F238E27FC236}">
                <a16:creationId xmlns:a16="http://schemas.microsoft.com/office/drawing/2014/main" id="{6EAB7708-B95F-40FB-B6F9-044D4B6473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4010"/>
          <a:stretch/>
        </p:blipFill>
        <p:spPr bwMode="auto">
          <a:xfrm>
            <a:off x="321731" y="557189"/>
            <a:ext cx="5668684" cy="574361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double decker bus on a city street&#10;&#10;Description automatically generated">
            <a:extLst>
              <a:ext uri="{FF2B5EF4-FFF2-40B4-BE49-F238E27FC236}">
                <a16:creationId xmlns:a16="http://schemas.microsoft.com/office/drawing/2014/main" id="{40D07A0B-7736-4FD9-824F-72CB9A40DE94}"/>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356" r="17540" b="-2"/>
          <a:stretch/>
        </p:blipFill>
        <p:spPr>
          <a:xfrm>
            <a:off x="6195375" y="557189"/>
            <a:ext cx="5674893" cy="5743618"/>
          </a:xfrm>
          <a:prstGeom prst="rect">
            <a:avLst/>
          </a:prstGeom>
        </p:spPr>
      </p:pic>
      <p:sp>
        <p:nvSpPr>
          <p:cNvPr id="6" name="TextBox 5">
            <a:extLst>
              <a:ext uri="{FF2B5EF4-FFF2-40B4-BE49-F238E27FC236}">
                <a16:creationId xmlns:a16="http://schemas.microsoft.com/office/drawing/2014/main" id="{41685508-78AC-4DCD-8789-693F073654F7}"/>
              </a:ext>
            </a:extLst>
          </p:cNvPr>
          <p:cNvSpPr txBox="1"/>
          <p:nvPr/>
        </p:nvSpPr>
        <p:spPr>
          <a:xfrm>
            <a:off x="9430176" y="6100752"/>
            <a:ext cx="244009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4" tooltip="http://flickr.com/photos/cianginty/5054390447">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IE" sz="700">
              <a:solidFill>
                <a:srgbClr val="FFFFFF"/>
              </a:solidFill>
            </a:endParaRPr>
          </a:p>
        </p:txBody>
      </p:sp>
    </p:spTree>
    <p:extLst>
      <p:ext uri="{BB962C8B-B14F-4D97-AF65-F5344CB8AC3E}">
        <p14:creationId xmlns:p14="http://schemas.microsoft.com/office/powerpoint/2010/main" val="188421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5BEB850-5DF9-448F-A7D8-14A1DE8D4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08"/>
          <a:stretch/>
        </p:blipFill>
        <p:spPr bwMode="auto">
          <a:xfrm>
            <a:off x="1624819" y="0"/>
            <a:ext cx="8644596" cy="674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28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CE41-01E0-482B-A62B-59188484745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8DB407B9-4999-4D60-9E69-B4C8F3402304}"/>
              </a:ext>
            </a:extLst>
          </p:cNvPr>
          <p:cNvSpPr>
            <a:spLocks noGrp="1"/>
          </p:cNvSpPr>
          <p:nvPr>
            <p:ph idx="1"/>
          </p:nvPr>
        </p:nvSpPr>
        <p:spPr/>
        <p:txBody>
          <a:bodyPr/>
          <a:lstStyle/>
          <a:p>
            <a:endParaRPr lang="en-IE"/>
          </a:p>
        </p:txBody>
      </p:sp>
      <p:pic>
        <p:nvPicPr>
          <p:cNvPr id="3074" name="Picture 2">
            <a:extLst>
              <a:ext uri="{FF2B5EF4-FFF2-40B4-BE49-F238E27FC236}">
                <a16:creationId xmlns:a16="http://schemas.microsoft.com/office/drawing/2014/main" id="{0B71A832-060A-45D7-807D-AAB853C7EB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68" b="60284"/>
          <a:stretch/>
        </p:blipFill>
        <p:spPr bwMode="auto">
          <a:xfrm>
            <a:off x="578058" y="365125"/>
            <a:ext cx="10775742"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93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A1E3B-AFBD-4384-844F-08C7E0F62B0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412A462-26E3-4A85-927D-18C43A5D48C7}"/>
              </a:ext>
            </a:extLst>
          </p:cNvPr>
          <p:cNvSpPr>
            <a:spLocks noGrp="1"/>
          </p:cNvSpPr>
          <p:nvPr>
            <p:ph idx="1"/>
          </p:nvPr>
        </p:nvSpPr>
        <p:spPr/>
        <p:txBody>
          <a:bodyPr/>
          <a:lstStyle/>
          <a:p>
            <a:endParaRPr lang="en-IE"/>
          </a:p>
        </p:txBody>
      </p:sp>
      <p:pic>
        <p:nvPicPr>
          <p:cNvPr id="4098" name="Picture 2">
            <a:extLst>
              <a:ext uri="{FF2B5EF4-FFF2-40B4-BE49-F238E27FC236}">
                <a16:creationId xmlns:a16="http://schemas.microsoft.com/office/drawing/2014/main" id="{38E288B3-6C82-44A2-97BB-1FACA93DE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55" b="35327"/>
          <a:stretch/>
        </p:blipFill>
        <p:spPr bwMode="auto">
          <a:xfrm>
            <a:off x="568789" y="278167"/>
            <a:ext cx="10938583" cy="658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4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usy city street&#10;&#10;Description automatically generated">
            <a:extLst>
              <a:ext uri="{FF2B5EF4-FFF2-40B4-BE49-F238E27FC236}">
                <a16:creationId xmlns:a16="http://schemas.microsoft.com/office/drawing/2014/main" id="{2CE94975-F66D-4406-9219-A4B0AD3AAC6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99" r="2858" b="1"/>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F91D10-4C1F-4526-B206-24BAE6AEB6AF}"/>
              </a:ext>
            </a:extLst>
          </p:cNvPr>
          <p:cNvSpPr>
            <a:spLocks noGrp="1"/>
          </p:cNvSpPr>
          <p:nvPr>
            <p:ph idx="1"/>
          </p:nvPr>
        </p:nvSpPr>
        <p:spPr>
          <a:xfrm>
            <a:off x="140677" y="713128"/>
            <a:ext cx="7393978" cy="5944817"/>
          </a:xfrm>
        </p:spPr>
        <p:txBody>
          <a:bodyPr>
            <a:normAutofit lnSpcReduction="10000"/>
          </a:bodyPr>
          <a:lstStyle/>
          <a:p>
            <a:pPr marL="0" indent="0">
              <a:buNone/>
            </a:pPr>
            <a:r>
              <a:rPr lang="en-GB" b="0" i="0" dirty="0">
                <a:effectLst/>
                <a:latin typeface="Calibri" panose="020F0502020204030204" pitchFamily="34" charset="0"/>
              </a:rPr>
              <a:t>The buzz of New York’s notorious traffic had woken me up. Car horns blaring, engines growling and brakes screeching bled through the tinted windows of the yellow taxi. Without the sight of 4 lines of steel and rubber snaking around the humongous buildings I could’ve easily mistaken it for a warzone. The gritty taste of cigarette smoke and recycled hot air forced me to stick my head out of the claustrophobic taxi. Apart from the </a:t>
            </a:r>
            <a:r>
              <a:rPr lang="en-GB" b="0" i="0" dirty="0" err="1">
                <a:effectLst/>
                <a:latin typeface="Calibri" panose="020F0502020204030204" pitchFamily="34" charset="0"/>
              </a:rPr>
              <a:t>mouthwatering</a:t>
            </a:r>
            <a:r>
              <a:rPr lang="en-GB" b="0" i="0" dirty="0">
                <a:effectLst/>
                <a:latin typeface="Calibri" panose="020F0502020204030204" pitchFamily="34" charset="0"/>
              </a:rPr>
              <a:t> smell of fresh pizza, it was putrid. Cars swam in their own cough inducing fumes bumper to bumper. Each car sat impatiently, begging the traffic light to turn green. Around us people swarmed the litter strewn pavements moving in unison like an army of ants. It was just another day in New York City. </a:t>
            </a:r>
            <a:endParaRPr lang="en-IE" dirty="0"/>
          </a:p>
        </p:txBody>
      </p:sp>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D26981-4591-4C62-8A17-06453C444E0D}"/>
              </a:ext>
            </a:extLst>
          </p:cNvPr>
          <p:cNvSpPr txBox="1"/>
          <p:nvPr/>
        </p:nvSpPr>
        <p:spPr>
          <a:xfrm>
            <a:off x="10005185" y="6657945"/>
            <a:ext cx="218681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132084522@N05/16727268647">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Tree>
    <p:extLst>
      <p:ext uri="{BB962C8B-B14F-4D97-AF65-F5344CB8AC3E}">
        <p14:creationId xmlns:p14="http://schemas.microsoft.com/office/powerpoint/2010/main" val="31870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D778-6174-4CA7-B8A0-F8B355A7207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01F9F128-9775-4A29-BDF4-89FF814E4771}"/>
              </a:ext>
            </a:extLst>
          </p:cNvPr>
          <p:cNvSpPr>
            <a:spLocks noGrp="1"/>
          </p:cNvSpPr>
          <p:nvPr>
            <p:ph idx="1"/>
          </p:nvPr>
        </p:nvSpPr>
        <p:spPr/>
        <p:txBody>
          <a:bodyPr/>
          <a:lstStyle/>
          <a:p>
            <a:endParaRPr lang="en-IE"/>
          </a:p>
        </p:txBody>
      </p:sp>
      <p:pic>
        <p:nvPicPr>
          <p:cNvPr id="5122" name="Picture 2">
            <a:extLst>
              <a:ext uri="{FF2B5EF4-FFF2-40B4-BE49-F238E27FC236}">
                <a16:creationId xmlns:a16="http://schemas.microsoft.com/office/drawing/2014/main" id="{39B1AF7D-AD64-4A63-9B57-FAB71BB9BE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3" b="8787"/>
          <a:stretch/>
        </p:blipFill>
        <p:spPr bwMode="auto">
          <a:xfrm rot="5400000">
            <a:off x="2830979" y="-1445458"/>
            <a:ext cx="6530041" cy="974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1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large room&#10;&#10;Description automatically generated">
            <a:extLst>
              <a:ext uri="{FF2B5EF4-FFF2-40B4-BE49-F238E27FC236}">
                <a16:creationId xmlns:a16="http://schemas.microsoft.com/office/drawing/2014/main" id="{661C1191-B3BD-4023-B9F2-2398DEFD18B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712" b="15082"/>
          <a:stretch/>
        </p:blipFill>
        <p:spPr>
          <a:xfrm>
            <a:off x="-167698" y="1399735"/>
            <a:ext cx="6663748" cy="4058529"/>
          </a:xfrm>
          <a:prstGeom prst="rect">
            <a:avLst/>
          </a:prstGeom>
        </p:spPr>
      </p:pic>
      <p:pic>
        <p:nvPicPr>
          <p:cNvPr id="6146" name="Picture 2">
            <a:extLst>
              <a:ext uri="{FF2B5EF4-FFF2-40B4-BE49-F238E27FC236}">
                <a16:creationId xmlns:a16="http://schemas.microsoft.com/office/drawing/2014/main" id="{F59FB026-8103-4EB1-A24D-C5A6C601ED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65" b="25457"/>
          <a:stretch/>
        </p:blipFill>
        <p:spPr bwMode="auto">
          <a:xfrm>
            <a:off x="6591299" y="1"/>
            <a:ext cx="5600701"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E1C806-8E85-4ACB-88FB-F8DDCA3D0C93}"/>
              </a:ext>
            </a:extLst>
          </p:cNvPr>
          <p:cNvSpPr txBox="1"/>
          <p:nvPr/>
        </p:nvSpPr>
        <p:spPr>
          <a:xfrm>
            <a:off x="3941473" y="6657945"/>
            <a:ext cx="2459328"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commonsensetravel.org/common-sense-transport/">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3655520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191</Words>
  <Application>Microsoft Office PowerPoint</Application>
  <PresentationFormat>Widescreen</PresentationFormat>
  <Paragraphs>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TY Creative Writing Assignment – Stuck in Traffic-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 Creative Writing Assignment – Stuck in Traffic-</dc:title>
  <dc:creator>ciara deasy</dc:creator>
  <cp:lastModifiedBy>ciara deasy</cp:lastModifiedBy>
  <cp:revision>3</cp:revision>
  <dcterms:created xsi:type="dcterms:W3CDTF">2020-09-30T19:42:40Z</dcterms:created>
  <dcterms:modified xsi:type="dcterms:W3CDTF">2020-10-02T08:39:25Z</dcterms:modified>
</cp:coreProperties>
</file>