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BCA11D45-D69B-40BF-AFC9-264DE9183710}" type="datetimeFigureOut">
              <a:rPr lang="en-IE" smtClean="0"/>
              <a:t>15/04/2020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396344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CA11D45-D69B-40BF-AFC9-264DE9183710}" type="datetimeFigureOut">
              <a:rPr lang="en-IE" smtClean="0"/>
              <a:t>15/04/2020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213639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CA11D45-D69B-40BF-AFC9-264DE9183710}" type="datetimeFigureOut">
              <a:rPr lang="en-IE" smtClean="0"/>
              <a:t>15/04/2020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415425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CA11D45-D69B-40BF-AFC9-264DE9183710}" type="datetimeFigureOut">
              <a:rPr lang="en-IE" smtClean="0"/>
              <a:t>15/04/2020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159600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A11D45-D69B-40BF-AFC9-264DE9183710}" type="datetimeFigureOut">
              <a:rPr lang="en-IE" smtClean="0"/>
              <a:t>15/04/2020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320840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BCA11D45-D69B-40BF-AFC9-264DE9183710}" type="datetimeFigureOut">
              <a:rPr lang="en-IE" smtClean="0"/>
              <a:t>15/04/2020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98847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CA11D45-D69B-40BF-AFC9-264DE9183710}" type="datetimeFigureOut">
              <a:rPr lang="en-IE" smtClean="0"/>
              <a:t>15/04/2020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113094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BCA11D45-D69B-40BF-AFC9-264DE9183710}" type="datetimeFigureOut">
              <a:rPr lang="en-IE" smtClean="0"/>
              <a:t>15/04/2020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216319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11D45-D69B-40BF-AFC9-264DE9183710}" type="datetimeFigureOut">
              <a:rPr lang="en-IE" smtClean="0"/>
              <a:t>15/04/2020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219280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11D45-D69B-40BF-AFC9-264DE9183710}" type="datetimeFigureOut">
              <a:rPr lang="en-IE" smtClean="0"/>
              <a:t>15/04/2020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342744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11D45-D69B-40BF-AFC9-264DE9183710}" type="datetimeFigureOut">
              <a:rPr lang="en-IE" smtClean="0"/>
              <a:t>15/04/2020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D006DAA-FBD5-4FD9-A54A-F7BFC9DC9378}" type="slidenum">
              <a:rPr lang="en-IE" smtClean="0"/>
              <a:t>‹#›</a:t>
            </a:fld>
            <a:endParaRPr lang="en-IE"/>
          </a:p>
        </p:txBody>
      </p:sp>
    </p:spTree>
    <p:extLst>
      <p:ext uri="{BB962C8B-B14F-4D97-AF65-F5344CB8AC3E}">
        <p14:creationId xmlns:p14="http://schemas.microsoft.com/office/powerpoint/2010/main" val="64955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11D45-D69B-40BF-AFC9-264DE9183710}" type="datetimeFigureOut">
              <a:rPr lang="en-IE" smtClean="0"/>
              <a:t>15/04/2020</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06DAA-FBD5-4FD9-A54A-F7BFC9DC9378}" type="slidenum">
              <a:rPr lang="en-IE" smtClean="0"/>
              <a:t>‹#›</a:t>
            </a:fld>
            <a:endParaRPr lang="en-IE"/>
          </a:p>
        </p:txBody>
      </p:sp>
    </p:spTree>
    <p:extLst>
      <p:ext uri="{BB962C8B-B14F-4D97-AF65-F5344CB8AC3E}">
        <p14:creationId xmlns:p14="http://schemas.microsoft.com/office/powerpoint/2010/main" val="151446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Trying to Talk With a Man</a:t>
            </a:r>
          </a:p>
        </p:txBody>
      </p:sp>
      <p:sp>
        <p:nvSpPr>
          <p:cNvPr id="3" name="Subtitle 2"/>
          <p:cNvSpPr>
            <a:spLocks noGrp="1"/>
          </p:cNvSpPr>
          <p:nvPr>
            <p:ph type="subTitle" idx="1"/>
          </p:nvPr>
        </p:nvSpPr>
        <p:spPr/>
        <p:txBody>
          <a:bodyPr/>
          <a:lstStyle/>
          <a:p>
            <a:r>
              <a:rPr lang="en-IE" dirty="0"/>
              <a:t>Adrienne Rich</a:t>
            </a:r>
          </a:p>
        </p:txBody>
      </p:sp>
    </p:spTree>
    <p:extLst>
      <p:ext uri="{BB962C8B-B14F-4D97-AF65-F5344CB8AC3E}">
        <p14:creationId xmlns:p14="http://schemas.microsoft.com/office/powerpoint/2010/main" val="2626965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725" y="385706"/>
            <a:ext cx="11500944" cy="6141217"/>
          </a:xfrm>
        </p:spPr>
        <p:txBody>
          <a:bodyPr>
            <a:normAutofit/>
          </a:bodyPr>
          <a:lstStyle/>
          <a:p>
            <a:r>
              <a:rPr lang="en-IE" sz="3200" dirty="0"/>
              <a:t>Up until now the couple were able to ignore this silence at the heart of their relationship. They would conceal the fact that they had nothing meaningful to say to one another by engaging in pointless, insigniﬁcant chat: ‘and everything we were saying until now / was an effort to blot it out’. In the emptiness of the desert, however, they are no longer able to ‘blot out’ this emotional silence. Alone in this strange and haunting landscape they are forced to encounter full-on the difficulties that have brought their relationship to the point of collapse: ‘coming out here we are up against it’. </a:t>
            </a:r>
          </a:p>
        </p:txBody>
      </p:sp>
    </p:spTree>
    <p:extLst>
      <p:ext uri="{BB962C8B-B14F-4D97-AF65-F5344CB8AC3E}">
        <p14:creationId xmlns:p14="http://schemas.microsoft.com/office/powerpoint/2010/main" val="429238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779" y="406728"/>
            <a:ext cx="10649607" cy="6067644"/>
          </a:xfrm>
        </p:spPr>
        <p:txBody>
          <a:bodyPr>
            <a:normAutofit lnSpcReduction="10000"/>
          </a:bodyPr>
          <a:lstStyle/>
          <a:p>
            <a:r>
              <a:rPr lang="en-IE" sz="3200" dirty="0"/>
              <a:t>Lines 26-36 </a:t>
            </a:r>
          </a:p>
          <a:p>
            <a:r>
              <a:rPr lang="en-IE" sz="3200" dirty="0"/>
              <a:t>This section describes the couple in a military installation far out in the desert, waiting for the testing of the bomb to commence. There is an atmosphere of tension as they wait for the explosion: ‘You mention the danger / and list the equipment’. There is always the possibility that the test could go horribly wrong and that those in the observation post, including the speaker and her husband, would be killed: ‘we talk of people caring for each other / in emergencies - laceration, thirst -’. The presence of the speaker’s husband, however, does little to reassure her. Their relationship, it seems, has ﬁnally unravelled and she acknowledges that she might in fact be better off without him. ‘Out here I feel more helpless / with you than without you’. </a:t>
            </a:r>
          </a:p>
        </p:txBody>
      </p:sp>
    </p:spTree>
    <p:extLst>
      <p:ext uri="{BB962C8B-B14F-4D97-AF65-F5344CB8AC3E}">
        <p14:creationId xmlns:p14="http://schemas.microsoft.com/office/powerpoint/2010/main" val="119608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725" y="312134"/>
            <a:ext cx="11616558" cy="6225299"/>
          </a:xfrm>
        </p:spPr>
        <p:txBody>
          <a:bodyPr>
            <a:normAutofit lnSpcReduction="10000"/>
          </a:bodyPr>
          <a:lstStyle/>
          <a:p>
            <a:r>
              <a:rPr lang="en-IE" sz="3200" dirty="0"/>
              <a:t>The speaker feels her marriage has become something dangerous and potentially harmful. In the poem’s ﬁnal lines she compares her failing relationship to the nuclear tests taking place in the desert beyond their observation post. In an extremely unusual comparison she likens her husband to some kind of nuclear catastrophe: ‘you look at me like an emergency’. It might actually damage her, she feels, to be around this man. He is ﬁlled with power that might be as harmful to her as nuclear radiation: ‘your dry heat feels like power / your eyes are stars of a different magnitude’. (Stars, it is important to note, are sustained by the nuclear reactions that take place deep within their cores). The danger of the explosions outside the test-centre, then, is no different to the danger of their collapsing marriage inside it: ‘talking of the danger / as if it were not ourselves’.</a:t>
            </a:r>
          </a:p>
        </p:txBody>
      </p:sp>
    </p:spTree>
    <p:extLst>
      <p:ext uri="{BB962C8B-B14F-4D97-AF65-F5344CB8AC3E}">
        <p14:creationId xmlns:p14="http://schemas.microsoft.com/office/powerpoint/2010/main" val="181562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806" y="427749"/>
            <a:ext cx="11322269" cy="6120196"/>
          </a:xfrm>
        </p:spPr>
        <p:txBody>
          <a:bodyPr>
            <a:normAutofit/>
          </a:bodyPr>
          <a:lstStyle/>
          <a:p>
            <a:r>
              <a:rPr lang="en-IE" sz="3200" dirty="0"/>
              <a:t>The speaker claims that as her husband paces the ﬂoor the exit signs of the observation post are reﬂected in his eyes: ‘they reﬂect signs that spell out EXIT’. According to most critics this suggests that the speaker has ﬁnally realised her marriage is over, that there is nothing that can be done to rescue her relationship. The only available option is to ‘exit’ the emotional mess her marriage has become. The drive into the desert was a ﬁnal ‘test’ of their relationship: ‘as if we were testing anything else’. It was possible, the speaker seems to have believed, that in the space and silence of the desert they might have found a way to discuss their difficulties and overcome them. At the poem’s conclusion, however, we get the sense that this has not happened and that their marriage is doomed to failure</a:t>
            </a:r>
          </a:p>
        </p:txBody>
      </p:sp>
    </p:spTree>
    <p:extLst>
      <p:ext uri="{BB962C8B-B14F-4D97-AF65-F5344CB8AC3E}">
        <p14:creationId xmlns:p14="http://schemas.microsoft.com/office/powerpoint/2010/main" val="326237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Themes: The Failure of Marriage</a:t>
            </a:r>
          </a:p>
        </p:txBody>
      </p:sp>
      <p:sp>
        <p:nvSpPr>
          <p:cNvPr id="3" name="Content Placeholder 2"/>
          <p:cNvSpPr>
            <a:spLocks noGrp="1"/>
          </p:cNvSpPr>
          <p:nvPr>
            <p:ph idx="1"/>
          </p:nvPr>
        </p:nvSpPr>
        <p:spPr/>
        <p:txBody>
          <a:bodyPr>
            <a:normAutofit lnSpcReduction="10000"/>
          </a:bodyPr>
          <a:lstStyle/>
          <a:p>
            <a:r>
              <a:rPr lang="en-IE" dirty="0"/>
              <a:t>Like many of Rich’s poems ‘Trying to Talk with a Man’ deals with the pain and complications that arise from the collapse of a relationship. As the title suggests, it focuses on the breakdown in communication that often accompanies the end of an affair. The speaker describes a terrible silence eating away at the heart of her marriage- her husband and herself, it seems, ﬁnd it increasingly difficult to ﬁnd anything real or important to say to one another. They have attempted to block out this silence with small talk. That strategy, however, can only work for so long. Soon they will be forced to confront the silent emptiness at the centre of their marriage. Their marriage, they will discover has become every bit as bleak and desolate as the desert they have travelled through.</a:t>
            </a:r>
          </a:p>
        </p:txBody>
      </p:sp>
    </p:spTree>
    <p:extLst>
      <p:ext uri="{BB962C8B-B14F-4D97-AF65-F5344CB8AC3E}">
        <p14:creationId xmlns:p14="http://schemas.microsoft.com/office/powerpoint/2010/main" val="3473941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Personal and the Political </a:t>
            </a:r>
          </a:p>
        </p:txBody>
      </p:sp>
      <p:sp>
        <p:nvSpPr>
          <p:cNvPr id="3" name="Content Placeholder 2"/>
          <p:cNvSpPr>
            <a:spLocks noGrp="1"/>
          </p:cNvSpPr>
          <p:nvPr>
            <p:ph idx="1"/>
          </p:nvPr>
        </p:nvSpPr>
        <p:spPr/>
        <p:txBody>
          <a:bodyPr/>
          <a:lstStyle/>
          <a:p>
            <a:r>
              <a:rPr lang="en-IE" dirty="0"/>
              <a:t>An interesting feature of ‘Trying to Talk with a Man’ is that it mixes the personal and the political - the personal anguish of the speaker’s failed relationship is compared to the greater political catastrophe of nuclear-testing. (A similar blurring of the divide between public and private is also evident in ‘Our Whole Life’). There is a sense in which the poet is suggesting that the failure of a relationship can hurt a person every bit as much as the effects of nuclear radiation. Disappointment in love can drive a person to despair or even suicide, a theme covered by Rich in ‘Living In Sin’ and ‘The </a:t>
            </a:r>
            <a:r>
              <a:rPr lang="en-IE" dirty="0" err="1"/>
              <a:t>Roofwalker</a:t>
            </a:r>
            <a:r>
              <a:rPr lang="en-IE" dirty="0"/>
              <a:t>’.</a:t>
            </a:r>
          </a:p>
        </p:txBody>
      </p:sp>
    </p:spTree>
    <p:extLst>
      <p:ext uri="{BB962C8B-B14F-4D97-AF65-F5344CB8AC3E}">
        <p14:creationId xmlns:p14="http://schemas.microsoft.com/office/powerpoint/2010/main" val="423331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Marriage and Power </a:t>
            </a:r>
          </a:p>
        </p:txBody>
      </p:sp>
      <p:sp>
        <p:nvSpPr>
          <p:cNvPr id="3" name="Content Placeholder 2"/>
          <p:cNvSpPr>
            <a:spLocks noGrp="1"/>
          </p:cNvSpPr>
          <p:nvPr>
            <p:ph idx="1"/>
          </p:nvPr>
        </p:nvSpPr>
        <p:spPr/>
        <p:txBody>
          <a:bodyPr/>
          <a:lstStyle/>
          <a:p>
            <a:r>
              <a:rPr lang="en-IE" dirty="0"/>
              <a:t>As in so many of Rich’s poems, marriage in ‘Trying to Talk with a Man’ is associated with power, in particular with male domination of women. We get a sense of this from the speaker’s description of her husband as someone with the power to hurt or even destroy her: ‘you look at me like an emergency / Your dry heat feels like power’. (There is a marked similarity here to Rich’s depiction of her husband’s power in ‘From A Survivor’). This notion of male dominance is also prevalent in ‘Living In Sin’, where the young woman is trapped in an extremely unequal relationship with her young lover and in ‘Aunt Jennifer's Tigers’, where the aunt has been ‘mastered’ by her husband and by the institutions of marriage itself. </a:t>
            </a:r>
          </a:p>
        </p:txBody>
      </p:sp>
    </p:spTree>
    <p:extLst>
      <p:ext uri="{BB962C8B-B14F-4D97-AF65-F5344CB8AC3E}">
        <p14:creationId xmlns:p14="http://schemas.microsoft.com/office/powerpoint/2010/main" val="411034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Background:</a:t>
            </a:r>
          </a:p>
        </p:txBody>
      </p:sp>
      <p:sp>
        <p:nvSpPr>
          <p:cNvPr id="3" name="Content Placeholder 2"/>
          <p:cNvSpPr>
            <a:spLocks noGrp="1"/>
          </p:cNvSpPr>
          <p:nvPr>
            <p:ph idx="1"/>
          </p:nvPr>
        </p:nvSpPr>
        <p:spPr/>
        <p:txBody>
          <a:bodyPr/>
          <a:lstStyle/>
          <a:p>
            <a:r>
              <a:rPr lang="en-IE" dirty="0"/>
              <a:t>Rich aged 42</a:t>
            </a:r>
          </a:p>
          <a:p>
            <a:r>
              <a:rPr lang="en-IE" dirty="0"/>
              <a:t>Her marriage to Alfred H. Conrad was failing</a:t>
            </a:r>
          </a:p>
          <a:p>
            <a:r>
              <a:rPr lang="en-IE" dirty="0"/>
              <a:t>Title suggest difficulty in relationship from woman's point of view</a:t>
            </a:r>
          </a:p>
          <a:p>
            <a:r>
              <a:rPr lang="en-IE" dirty="0"/>
              <a:t>Also shows how she is against violence</a:t>
            </a:r>
          </a:p>
          <a:p>
            <a:r>
              <a:rPr lang="en-IE" dirty="0"/>
              <a:t>Lots of lyrical/ musical effects</a:t>
            </a:r>
          </a:p>
          <a:p>
            <a:r>
              <a:rPr lang="en-IE" dirty="0"/>
              <a:t>Use of Metaphor throughout</a:t>
            </a:r>
          </a:p>
          <a:p>
            <a:endParaRPr lang="en-IE" dirty="0"/>
          </a:p>
        </p:txBody>
      </p:sp>
    </p:spTree>
    <p:extLst>
      <p:ext uri="{BB962C8B-B14F-4D97-AF65-F5344CB8AC3E}">
        <p14:creationId xmlns:p14="http://schemas.microsoft.com/office/powerpoint/2010/main" val="205328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Main Points:</a:t>
            </a:r>
          </a:p>
        </p:txBody>
      </p:sp>
      <p:sp>
        <p:nvSpPr>
          <p:cNvPr id="3" name="Content Placeholder 2"/>
          <p:cNvSpPr>
            <a:spLocks noGrp="1"/>
          </p:cNvSpPr>
          <p:nvPr>
            <p:ph idx="1"/>
          </p:nvPr>
        </p:nvSpPr>
        <p:spPr>
          <a:xfrm>
            <a:off x="504497" y="1825624"/>
            <a:ext cx="10849303" cy="4943037"/>
          </a:xfrm>
        </p:spPr>
        <p:txBody>
          <a:bodyPr>
            <a:normAutofit fontScale="92500" lnSpcReduction="10000"/>
          </a:bodyPr>
          <a:lstStyle/>
          <a:p>
            <a:r>
              <a:rPr lang="en-IE" dirty="0"/>
              <a:t>The poem is rich in functional metaphor - not a spontaneous metaphor (poetic ornament to decorate or embellish). Rather, they are logical, throughout, functional and are sustained throughout the poem (embody the central idea of the poem or 'carry' the poem)</a:t>
            </a:r>
          </a:p>
          <a:p>
            <a:r>
              <a:rPr lang="en-IE" dirty="0"/>
              <a:t>Is a confessional poem about the poets failing relationship with her husband set in the Nevada Desert which was used as a testing -ground for American nuclear bombs.</a:t>
            </a:r>
          </a:p>
          <a:p>
            <a:r>
              <a:rPr lang="en-IE" dirty="0"/>
              <a:t>The arid desert represents a dead marriage, a burnt out relationship.</a:t>
            </a:r>
          </a:p>
          <a:p>
            <a:r>
              <a:rPr lang="en-IE" dirty="0"/>
              <a:t>And just as bombs are tested in the desert, the marriage is being tested, and they find that just as bombs are exploded, their marriage is about to explode.</a:t>
            </a:r>
          </a:p>
          <a:p>
            <a:r>
              <a:rPr lang="en-IE" dirty="0"/>
              <a:t>The 'ghost town' of the desert, surrounded by silence, represents the silence of their marriage where they no longer have anything meaningful to say to each other.</a:t>
            </a:r>
          </a:p>
        </p:txBody>
      </p:sp>
    </p:spTree>
    <p:extLst>
      <p:ext uri="{BB962C8B-B14F-4D97-AF65-F5344CB8AC3E}">
        <p14:creationId xmlns:p14="http://schemas.microsoft.com/office/powerpoint/2010/main" val="4035557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17" y="858672"/>
            <a:ext cx="11133083" cy="5878459"/>
          </a:xfrm>
        </p:spPr>
        <p:txBody>
          <a:bodyPr>
            <a:normAutofit lnSpcReduction="10000"/>
          </a:bodyPr>
          <a:lstStyle/>
          <a:p>
            <a:r>
              <a:rPr lang="en-IE" dirty="0"/>
              <a:t>She remembers that the trip was an attempt to change the face of their weakening relationship</a:t>
            </a:r>
          </a:p>
          <a:p>
            <a:r>
              <a:rPr lang="en-IE" dirty="0"/>
              <a:t>The speakers partner speaks of nuclear testing and the dangers of testing weapons, so as to steer clear of testing their own one-to-one relationship.</a:t>
            </a:r>
          </a:p>
          <a:p>
            <a:r>
              <a:rPr lang="en-IE" dirty="0"/>
              <a:t>The poem's ending signals the end of their relationship. It has been tried, tested and it has failed</a:t>
            </a:r>
          </a:p>
          <a:p>
            <a:r>
              <a:rPr lang="en-IE" dirty="0"/>
              <a:t>The mood in the closing lines is of honest acceptance. He paces the floor but cannot confront what is really happening</a:t>
            </a:r>
          </a:p>
          <a:p>
            <a:r>
              <a:rPr lang="en-IE" dirty="0"/>
              <a:t>When the speaker courageously admits what their relationship is over he seems unable and ill-equipped to come to terms with it - men portrayed as inadequate, insensitive, ill-equipped to deal with emotions. His emotions are repressed</a:t>
            </a:r>
          </a:p>
          <a:p>
            <a:r>
              <a:rPr lang="en-IE" dirty="0"/>
              <a:t>Talking might have solved the problem but the title suggests it is not possible to talk with a man and certainly not this man in particular </a:t>
            </a:r>
          </a:p>
        </p:txBody>
      </p:sp>
    </p:spTree>
    <p:extLst>
      <p:ext uri="{BB962C8B-B14F-4D97-AF65-F5344CB8AC3E}">
        <p14:creationId xmlns:p14="http://schemas.microsoft.com/office/powerpoint/2010/main" val="357264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Line by Line </a:t>
            </a:r>
          </a:p>
        </p:txBody>
      </p:sp>
      <p:sp>
        <p:nvSpPr>
          <p:cNvPr id="3" name="Content Placeholder 2"/>
          <p:cNvSpPr>
            <a:spLocks noGrp="1"/>
          </p:cNvSpPr>
          <p:nvPr>
            <p:ph idx="1"/>
          </p:nvPr>
        </p:nvSpPr>
        <p:spPr/>
        <p:txBody>
          <a:bodyPr>
            <a:normAutofit fontScale="92500" lnSpcReduction="20000"/>
          </a:bodyPr>
          <a:lstStyle/>
          <a:p>
            <a:r>
              <a:rPr lang="en-IE" dirty="0"/>
              <a:t>Lines 3-7 </a:t>
            </a:r>
          </a:p>
          <a:p>
            <a:r>
              <a:rPr lang="en-IE" dirty="0"/>
              <a:t>This desert is depicted as a weird, alien landscape dominated by ‘deformed cliffs’. Yet the scenery in this environment is ‘condemned scenery’, for soon it will be demolished by the terrible fury of a nuclear explosion. The desert is a dry and arid place. Yet the speaker claims that she somehow senses a river ﬂowing beneath its surface: ‘Sometimes I feel an underground river’. This underground river, according to several critics, represents the speaker’s knowledge that her relationship with her husband is damaged beyond repair. For the moment this realisation, this ‘acute angle of understanding’, is buried deep within her, just as the river is deep beneath the desert ﬂoor. (It has been suggested that this understanding is ‘acute’ because it represents knowledge that is sharp or painful). Soon, however, the knowledge that she is no longer happy in her relationship must be brought to the surface of her mind and directly confronted.</a:t>
            </a:r>
          </a:p>
        </p:txBody>
      </p:sp>
    </p:spTree>
    <p:extLst>
      <p:ext uri="{BB962C8B-B14F-4D97-AF65-F5344CB8AC3E}">
        <p14:creationId xmlns:p14="http://schemas.microsoft.com/office/powerpoint/2010/main" val="78837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93" y="816630"/>
            <a:ext cx="11290738" cy="5931011"/>
          </a:xfrm>
        </p:spPr>
        <p:txBody>
          <a:bodyPr>
            <a:normAutofit/>
          </a:bodyPr>
          <a:lstStyle/>
          <a:p>
            <a:r>
              <a:rPr lang="en-IE" dirty="0"/>
              <a:t>Lines 8-14 </a:t>
            </a:r>
          </a:p>
          <a:p>
            <a:r>
              <a:rPr lang="en-IE" dirty="0"/>
              <a:t>In these lines the speaker regards the desert bombsite as a metaphor for her marriage. She gives a list of things that used to matter a great deal to them, the personal moments that ﬁlled their relationship with meaning. She mentions the records they purchased together and the times the two of them appeared as extras in art-house movies: ‘whole LP collections, ﬁlms we starred in / playing in the neighbourhoods’. She lists things we typically associate with relationships, such as chocolates, love-letters and romantic evenings by the </a:t>
            </a:r>
            <a:r>
              <a:rPr lang="en-IE" dirty="0" err="1"/>
              <a:t>riverbank:‘bakery</a:t>
            </a:r>
            <a:r>
              <a:rPr lang="en-IE" dirty="0"/>
              <a:t> windows / full of dry, chocolate-ﬁlled Jewish cookies, / the language of love letters...afternoons on the riverbank / pretending to be children’. </a:t>
            </a:r>
          </a:p>
        </p:txBody>
      </p:sp>
    </p:spTree>
    <p:extLst>
      <p:ext uri="{BB962C8B-B14F-4D97-AF65-F5344CB8AC3E}">
        <p14:creationId xmlns:p14="http://schemas.microsoft.com/office/powerpoint/2010/main" val="341795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93379"/>
            <a:ext cx="12192000" cy="6243145"/>
          </a:xfrm>
        </p:spPr>
        <p:txBody>
          <a:bodyPr>
            <a:normAutofit/>
          </a:bodyPr>
          <a:lstStyle/>
          <a:p>
            <a:r>
              <a:rPr lang="en-IE" dirty="0"/>
              <a:t>Somewhat surprisingly, however, the speaker also mentions ‘suicide notes’ in this list. (Both Rich and her husband, it is important to note, experienced suicidal tendencies toward the end of their relationship). Yet while this reference to depression and suicide attempts might seem negative, it acknowledges that shared suffering was an essential part of their relationship. They had endured these difficulties together and they bound them to one another as much as any pleasant memory of walks by a riverbank. Now, however, their relationship has declined so much that these things don’t seem to matter any more. Their marriage is collapsing and every joy they shared, and every difficulty they overcame together, seems to have lost its value. Their marriage has become as bleak and empty as the wilderness in which the bombs are to be tested. </a:t>
            </a:r>
          </a:p>
        </p:txBody>
      </p:sp>
    </p:spTree>
    <p:extLst>
      <p:ext uri="{BB962C8B-B14F-4D97-AF65-F5344CB8AC3E}">
        <p14:creationId xmlns:p14="http://schemas.microsoft.com/office/powerpoint/2010/main" val="142563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166" y="427748"/>
            <a:ext cx="10838792" cy="6141217"/>
          </a:xfrm>
        </p:spPr>
        <p:txBody>
          <a:bodyPr>
            <a:normAutofit/>
          </a:bodyPr>
          <a:lstStyle/>
          <a:p>
            <a:r>
              <a:rPr lang="en-IE" sz="3200" dirty="0"/>
              <a:t>Lines 15-20 </a:t>
            </a:r>
          </a:p>
          <a:p>
            <a:r>
              <a:rPr lang="en-IE" sz="3200" dirty="0"/>
              <a:t>These lines describe the journey the couple had to make in order to reach the desert test– site. </a:t>
            </a:r>
          </a:p>
          <a:p>
            <a:r>
              <a:rPr lang="en-IE" sz="3200" dirty="0"/>
              <a:t>This site will soon be altered by the force of the nuclear explosion, its ‘face’ or appearance will be changed forever: ‘Coming out to this desert / we meant to change the face of’. As they drove into the wilderness they passed groves of dull green desert plants known as ‘succulents’ and stopped off in a ghost town: ‘walking at noon in the ghost town / surrounded by a silence’.</a:t>
            </a:r>
          </a:p>
        </p:txBody>
      </p:sp>
    </p:spTree>
    <p:extLst>
      <p:ext uri="{BB962C8B-B14F-4D97-AF65-F5344CB8AC3E}">
        <p14:creationId xmlns:p14="http://schemas.microsoft.com/office/powerpoint/2010/main" val="388025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192" y="301625"/>
            <a:ext cx="11427373" cy="6204278"/>
          </a:xfrm>
        </p:spPr>
        <p:txBody>
          <a:bodyPr>
            <a:normAutofit/>
          </a:bodyPr>
          <a:lstStyle/>
          <a:p>
            <a:r>
              <a:rPr lang="en-IE" sz="3600" dirty="0"/>
              <a:t>Lines 20-25 </a:t>
            </a:r>
          </a:p>
          <a:p>
            <a:r>
              <a:rPr lang="en-IE" sz="3600" dirty="0"/>
              <a:t>In these lines the speaker refers to two different types of silence. One is the eerie silence of the deserted town in which they are walking: ‘the silence of the place’. The other is the silence that has appeared in the centre of their marriage. It seems that as the couple’s relationship has fallen on hard times a terrible silence has grown between them. They simply have nothing to say to one another any more. This is the dreadful emotional silence they have brought with them into the </a:t>
            </a:r>
            <a:r>
              <a:rPr lang="en-IE" sz="3600" dirty="0" err="1"/>
              <a:t>desert:‘it</a:t>
            </a:r>
            <a:r>
              <a:rPr lang="en-IE" sz="3600" dirty="0"/>
              <a:t> came with us / and is familiar’. </a:t>
            </a:r>
          </a:p>
        </p:txBody>
      </p:sp>
    </p:spTree>
    <p:extLst>
      <p:ext uri="{BB962C8B-B14F-4D97-AF65-F5344CB8AC3E}">
        <p14:creationId xmlns:p14="http://schemas.microsoft.com/office/powerpoint/2010/main" val="2229680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2065</Words>
  <Application>Microsoft Office PowerPoint</Application>
  <PresentationFormat>Widescreen</PresentationFormat>
  <Paragraphs>43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Trying to Talk With a Man</vt:lpstr>
      <vt:lpstr>Background:</vt:lpstr>
      <vt:lpstr>Main Points:</vt:lpstr>
      <vt:lpstr>PowerPoint Presentation</vt:lpstr>
      <vt:lpstr>Line by 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Themes: The Failure of Marriage</vt:lpstr>
      <vt:lpstr>The Personal and the Political </vt:lpstr>
      <vt:lpstr>Marriage and Power </vt:lpstr>
    </vt:vector>
  </TitlesOfParts>
  <Company>CMETB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Trying to Talk With a Man</dc:title>
  <dc:creator>Ciara Deasy</dc:creator>
  <cp:lastModifiedBy>Ciara Deasy</cp:lastModifiedBy>
  <cp:revision>6</cp:revision>
  <dcterms:created xsi:type="dcterms:W3CDTF">2020-02-11T10:08:33Z</dcterms:created>
  <dcterms:modified xsi:type="dcterms:W3CDTF">2020-04-15T10:46:41Z</dcterms:modified>
</cp:coreProperties>
</file>