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70" r:id="rId5"/>
    <p:sldId id="271" r:id="rId6"/>
    <p:sldId id="272" r:id="rId7"/>
    <p:sldId id="273" r:id="rId8"/>
    <p:sldId id="27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72"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7F614-1400-4B28-86BB-555F12EB17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E6ED0ABF-ABAD-4AA3-87BC-214ECAF927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A0D49D7B-85D7-4753-B895-4088800663DE}"/>
              </a:ext>
            </a:extLst>
          </p:cNvPr>
          <p:cNvSpPr>
            <a:spLocks noGrp="1"/>
          </p:cNvSpPr>
          <p:nvPr>
            <p:ph type="dt" sz="half" idx="10"/>
          </p:nvPr>
        </p:nvSpPr>
        <p:spPr/>
        <p:txBody>
          <a:bodyPr/>
          <a:lstStyle/>
          <a:p>
            <a:fld id="{B75F9FDF-6911-4831-B5B1-C2AC2C5BED1F}" type="datetimeFigureOut">
              <a:rPr lang="en-IE" smtClean="0"/>
              <a:t>14/05/2020</a:t>
            </a:fld>
            <a:endParaRPr lang="en-IE"/>
          </a:p>
        </p:txBody>
      </p:sp>
      <p:sp>
        <p:nvSpPr>
          <p:cNvPr id="5" name="Footer Placeholder 4">
            <a:extLst>
              <a:ext uri="{FF2B5EF4-FFF2-40B4-BE49-F238E27FC236}">
                <a16:creationId xmlns:a16="http://schemas.microsoft.com/office/drawing/2014/main" id="{44D3B018-5F67-4AEB-929D-3C2C93BC4AFF}"/>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7E89E73F-34E0-440F-B624-BF2009226B12}"/>
              </a:ext>
            </a:extLst>
          </p:cNvPr>
          <p:cNvSpPr>
            <a:spLocks noGrp="1"/>
          </p:cNvSpPr>
          <p:nvPr>
            <p:ph type="sldNum" sz="quarter" idx="12"/>
          </p:nvPr>
        </p:nvSpPr>
        <p:spPr/>
        <p:txBody>
          <a:bodyPr/>
          <a:lstStyle/>
          <a:p>
            <a:fld id="{B1A7313D-72AE-4C26-AC73-992AA430B618}" type="slidenum">
              <a:rPr lang="en-IE" smtClean="0"/>
              <a:t>‹#›</a:t>
            </a:fld>
            <a:endParaRPr lang="en-IE"/>
          </a:p>
        </p:txBody>
      </p:sp>
    </p:spTree>
    <p:extLst>
      <p:ext uri="{BB962C8B-B14F-4D97-AF65-F5344CB8AC3E}">
        <p14:creationId xmlns:p14="http://schemas.microsoft.com/office/powerpoint/2010/main" val="80737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94689-CCC7-4B44-B95A-AA2D7998751F}"/>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312A1896-7F76-44F5-B13E-7C27E4FC6F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EFA7C084-CDA6-4E77-99A6-A059A703737D}"/>
              </a:ext>
            </a:extLst>
          </p:cNvPr>
          <p:cNvSpPr>
            <a:spLocks noGrp="1"/>
          </p:cNvSpPr>
          <p:nvPr>
            <p:ph type="dt" sz="half" idx="10"/>
          </p:nvPr>
        </p:nvSpPr>
        <p:spPr/>
        <p:txBody>
          <a:bodyPr/>
          <a:lstStyle/>
          <a:p>
            <a:fld id="{B75F9FDF-6911-4831-B5B1-C2AC2C5BED1F}" type="datetimeFigureOut">
              <a:rPr lang="en-IE" smtClean="0"/>
              <a:t>14/05/2020</a:t>
            </a:fld>
            <a:endParaRPr lang="en-IE"/>
          </a:p>
        </p:txBody>
      </p:sp>
      <p:sp>
        <p:nvSpPr>
          <p:cNvPr id="5" name="Footer Placeholder 4">
            <a:extLst>
              <a:ext uri="{FF2B5EF4-FFF2-40B4-BE49-F238E27FC236}">
                <a16:creationId xmlns:a16="http://schemas.microsoft.com/office/drawing/2014/main" id="{47813719-4879-424F-9A51-1624635A583E}"/>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89138507-3C89-4335-A97C-65090B8BD627}"/>
              </a:ext>
            </a:extLst>
          </p:cNvPr>
          <p:cNvSpPr>
            <a:spLocks noGrp="1"/>
          </p:cNvSpPr>
          <p:nvPr>
            <p:ph type="sldNum" sz="quarter" idx="12"/>
          </p:nvPr>
        </p:nvSpPr>
        <p:spPr/>
        <p:txBody>
          <a:bodyPr/>
          <a:lstStyle/>
          <a:p>
            <a:fld id="{B1A7313D-72AE-4C26-AC73-992AA430B618}" type="slidenum">
              <a:rPr lang="en-IE" smtClean="0"/>
              <a:t>‹#›</a:t>
            </a:fld>
            <a:endParaRPr lang="en-IE"/>
          </a:p>
        </p:txBody>
      </p:sp>
    </p:spTree>
    <p:extLst>
      <p:ext uri="{BB962C8B-B14F-4D97-AF65-F5344CB8AC3E}">
        <p14:creationId xmlns:p14="http://schemas.microsoft.com/office/powerpoint/2010/main" val="2617888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9E1B29-9101-4EE5-8796-B6857E1E63C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4CD29BD3-650F-4D5A-85B0-04D86865D56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4B90B987-EED8-4E6D-99C8-6B71B48A00DD}"/>
              </a:ext>
            </a:extLst>
          </p:cNvPr>
          <p:cNvSpPr>
            <a:spLocks noGrp="1"/>
          </p:cNvSpPr>
          <p:nvPr>
            <p:ph type="dt" sz="half" idx="10"/>
          </p:nvPr>
        </p:nvSpPr>
        <p:spPr/>
        <p:txBody>
          <a:bodyPr/>
          <a:lstStyle/>
          <a:p>
            <a:fld id="{B75F9FDF-6911-4831-B5B1-C2AC2C5BED1F}" type="datetimeFigureOut">
              <a:rPr lang="en-IE" smtClean="0"/>
              <a:t>14/05/2020</a:t>
            </a:fld>
            <a:endParaRPr lang="en-IE"/>
          </a:p>
        </p:txBody>
      </p:sp>
      <p:sp>
        <p:nvSpPr>
          <p:cNvPr id="5" name="Footer Placeholder 4">
            <a:extLst>
              <a:ext uri="{FF2B5EF4-FFF2-40B4-BE49-F238E27FC236}">
                <a16:creationId xmlns:a16="http://schemas.microsoft.com/office/drawing/2014/main" id="{8CACC816-FD6E-4F82-B583-43713916975C}"/>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B71A0672-ACD5-4E5D-A177-8EB39FBC8B9E}"/>
              </a:ext>
            </a:extLst>
          </p:cNvPr>
          <p:cNvSpPr>
            <a:spLocks noGrp="1"/>
          </p:cNvSpPr>
          <p:nvPr>
            <p:ph type="sldNum" sz="quarter" idx="12"/>
          </p:nvPr>
        </p:nvSpPr>
        <p:spPr/>
        <p:txBody>
          <a:bodyPr/>
          <a:lstStyle/>
          <a:p>
            <a:fld id="{B1A7313D-72AE-4C26-AC73-992AA430B618}" type="slidenum">
              <a:rPr lang="en-IE" smtClean="0"/>
              <a:t>‹#›</a:t>
            </a:fld>
            <a:endParaRPr lang="en-IE"/>
          </a:p>
        </p:txBody>
      </p:sp>
    </p:spTree>
    <p:extLst>
      <p:ext uri="{BB962C8B-B14F-4D97-AF65-F5344CB8AC3E}">
        <p14:creationId xmlns:p14="http://schemas.microsoft.com/office/powerpoint/2010/main" val="589380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0D90E-4E5E-4F64-A194-7A04F319E4E2}"/>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8144E4F0-BD34-4358-8A35-20BA58FF52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34F6ABAE-0F9C-415E-8C90-597B00F3BD77}"/>
              </a:ext>
            </a:extLst>
          </p:cNvPr>
          <p:cNvSpPr>
            <a:spLocks noGrp="1"/>
          </p:cNvSpPr>
          <p:nvPr>
            <p:ph type="dt" sz="half" idx="10"/>
          </p:nvPr>
        </p:nvSpPr>
        <p:spPr/>
        <p:txBody>
          <a:bodyPr/>
          <a:lstStyle/>
          <a:p>
            <a:fld id="{B75F9FDF-6911-4831-B5B1-C2AC2C5BED1F}" type="datetimeFigureOut">
              <a:rPr lang="en-IE" smtClean="0"/>
              <a:t>14/05/2020</a:t>
            </a:fld>
            <a:endParaRPr lang="en-IE"/>
          </a:p>
        </p:txBody>
      </p:sp>
      <p:sp>
        <p:nvSpPr>
          <p:cNvPr id="5" name="Footer Placeholder 4">
            <a:extLst>
              <a:ext uri="{FF2B5EF4-FFF2-40B4-BE49-F238E27FC236}">
                <a16:creationId xmlns:a16="http://schemas.microsoft.com/office/drawing/2014/main" id="{7F5FAEB0-C7E2-4A62-9537-199C003E16E9}"/>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508BB747-9A9D-4D07-A17F-E2BB1BD8414A}"/>
              </a:ext>
            </a:extLst>
          </p:cNvPr>
          <p:cNvSpPr>
            <a:spLocks noGrp="1"/>
          </p:cNvSpPr>
          <p:nvPr>
            <p:ph type="sldNum" sz="quarter" idx="12"/>
          </p:nvPr>
        </p:nvSpPr>
        <p:spPr/>
        <p:txBody>
          <a:bodyPr/>
          <a:lstStyle/>
          <a:p>
            <a:fld id="{B1A7313D-72AE-4C26-AC73-992AA430B618}" type="slidenum">
              <a:rPr lang="en-IE" smtClean="0"/>
              <a:t>‹#›</a:t>
            </a:fld>
            <a:endParaRPr lang="en-IE"/>
          </a:p>
        </p:txBody>
      </p:sp>
    </p:spTree>
    <p:extLst>
      <p:ext uri="{BB962C8B-B14F-4D97-AF65-F5344CB8AC3E}">
        <p14:creationId xmlns:p14="http://schemas.microsoft.com/office/powerpoint/2010/main" val="4192307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89309-CF4F-47CF-B2ED-D077CE9A8F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74FCBBB4-0C3C-4338-9995-E1F0B9CD5F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E0CC91-5B5E-4712-84B9-618979822CFB}"/>
              </a:ext>
            </a:extLst>
          </p:cNvPr>
          <p:cNvSpPr>
            <a:spLocks noGrp="1"/>
          </p:cNvSpPr>
          <p:nvPr>
            <p:ph type="dt" sz="half" idx="10"/>
          </p:nvPr>
        </p:nvSpPr>
        <p:spPr/>
        <p:txBody>
          <a:bodyPr/>
          <a:lstStyle/>
          <a:p>
            <a:fld id="{B75F9FDF-6911-4831-B5B1-C2AC2C5BED1F}" type="datetimeFigureOut">
              <a:rPr lang="en-IE" smtClean="0"/>
              <a:t>14/05/2020</a:t>
            </a:fld>
            <a:endParaRPr lang="en-IE"/>
          </a:p>
        </p:txBody>
      </p:sp>
      <p:sp>
        <p:nvSpPr>
          <p:cNvPr id="5" name="Footer Placeholder 4">
            <a:extLst>
              <a:ext uri="{FF2B5EF4-FFF2-40B4-BE49-F238E27FC236}">
                <a16:creationId xmlns:a16="http://schemas.microsoft.com/office/drawing/2014/main" id="{B22BBE49-6537-46F1-986B-D46719131D42}"/>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92ADC289-A522-4FEB-8DC6-793508F50B53}"/>
              </a:ext>
            </a:extLst>
          </p:cNvPr>
          <p:cNvSpPr>
            <a:spLocks noGrp="1"/>
          </p:cNvSpPr>
          <p:nvPr>
            <p:ph type="sldNum" sz="quarter" idx="12"/>
          </p:nvPr>
        </p:nvSpPr>
        <p:spPr/>
        <p:txBody>
          <a:bodyPr/>
          <a:lstStyle/>
          <a:p>
            <a:fld id="{B1A7313D-72AE-4C26-AC73-992AA430B618}" type="slidenum">
              <a:rPr lang="en-IE" smtClean="0"/>
              <a:t>‹#›</a:t>
            </a:fld>
            <a:endParaRPr lang="en-IE"/>
          </a:p>
        </p:txBody>
      </p:sp>
    </p:spTree>
    <p:extLst>
      <p:ext uri="{BB962C8B-B14F-4D97-AF65-F5344CB8AC3E}">
        <p14:creationId xmlns:p14="http://schemas.microsoft.com/office/powerpoint/2010/main" val="5939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FDDC1-EE3C-4589-8E16-45E049AD79A8}"/>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79CE8ED4-4C32-4442-9521-054F2898D13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E39252CC-8A0B-4477-8F5F-EEE7AE55A6C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47000752-4A67-4A13-914B-7B9A1931FBEB}"/>
              </a:ext>
            </a:extLst>
          </p:cNvPr>
          <p:cNvSpPr>
            <a:spLocks noGrp="1"/>
          </p:cNvSpPr>
          <p:nvPr>
            <p:ph type="dt" sz="half" idx="10"/>
          </p:nvPr>
        </p:nvSpPr>
        <p:spPr/>
        <p:txBody>
          <a:bodyPr/>
          <a:lstStyle/>
          <a:p>
            <a:fld id="{B75F9FDF-6911-4831-B5B1-C2AC2C5BED1F}" type="datetimeFigureOut">
              <a:rPr lang="en-IE" smtClean="0"/>
              <a:t>14/05/2020</a:t>
            </a:fld>
            <a:endParaRPr lang="en-IE"/>
          </a:p>
        </p:txBody>
      </p:sp>
      <p:sp>
        <p:nvSpPr>
          <p:cNvPr id="6" name="Footer Placeholder 5">
            <a:extLst>
              <a:ext uri="{FF2B5EF4-FFF2-40B4-BE49-F238E27FC236}">
                <a16:creationId xmlns:a16="http://schemas.microsoft.com/office/drawing/2014/main" id="{3BDB5045-F17A-4E61-80AD-E1A54429DCBF}"/>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ADF73183-0D07-43BF-A4C2-3F0B7FC05F78}"/>
              </a:ext>
            </a:extLst>
          </p:cNvPr>
          <p:cNvSpPr>
            <a:spLocks noGrp="1"/>
          </p:cNvSpPr>
          <p:nvPr>
            <p:ph type="sldNum" sz="quarter" idx="12"/>
          </p:nvPr>
        </p:nvSpPr>
        <p:spPr/>
        <p:txBody>
          <a:bodyPr/>
          <a:lstStyle/>
          <a:p>
            <a:fld id="{B1A7313D-72AE-4C26-AC73-992AA430B618}" type="slidenum">
              <a:rPr lang="en-IE" smtClean="0"/>
              <a:t>‹#›</a:t>
            </a:fld>
            <a:endParaRPr lang="en-IE"/>
          </a:p>
        </p:txBody>
      </p:sp>
    </p:spTree>
    <p:extLst>
      <p:ext uri="{BB962C8B-B14F-4D97-AF65-F5344CB8AC3E}">
        <p14:creationId xmlns:p14="http://schemas.microsoft.com/office/powerpoint/2010/main" val="1181083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B4E3-6BE8-4A20-8B96-84CE1702FDE8}"/>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96804C03-34C8-48FA-959C-500CD01732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32A4340-FF37-4849-9865-B03A7EBBDD2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DBA59057-0E89-4959-9CA0-EFC7C9BABF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6B5F60-DD49-4162-875B-A781C79A426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E7CF2961-2164-4650-B53E-9008B64B7D48}"/>
              </a:ext>
            </a:extLst>
          </p:cNvPr>
          <p:cNvSpPr>
            <a:spLocks noGrp="1"/>
          </p:cNvSpPr>
          <p:nvPr>
            <p:ph type="dt" sz="half" idx="10"/>
          </p:nvPr>
        </p:nvSpPr>
        <p:spPr/>
        <p:txBody>
          <a:bodyPr/>
          <a:lstStyle/>
          <a:p>
            <a:fld id="{B75F9FDF-6911-4831-B5B1-C2AC2C5BED1F}" type="datetimeFigureOut">
              <a:rPr lang="en-IE" smtClean="0"/>
              <a:t>14/05/2020</a:t>
            </a:fld>
            <a:endParaRPr lang="en-IE"/>
          </a:p>
        </p:txBody>
      </p:sp>
      <p:sp>
        <p:nvSpPr>
          <p:cNvPr id="8" name="Footer Placeholder 7">
            <a:extLst>
              <a:ext uri="{FF2B5EF4-FFF2-40B4-BE49-F238E27FC236}">
                <a16:creationId xmlns:a16="http://schemas.microsoft.com/office/drawing/2014/main" id="{A84E3045-8C5A-4348-85D4-ABCD54B64791}"/>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B577CE39-7478-4681-8EA9-0887CE10F90F}"/>
              </a:ext>
            </a:extLst>
          </p:cNvPr>
          <p:cNvSpPr>
            <a:spLocks noGrp="1"/>
          </p:cNvSpPr>
          <p:nvPr>
            <p:ph type="sldNum" sz="quarter" idx="12"/>
          </p:nvPr>
        </p:nvSpPr>
        <p:spPr/>
        <p:txBody>
          <a:bodyPr/>
          <a:lstStyle/>
          <a:p>
            <a:fld id="{B1A7313D-72AE-4C26-AC73-992AA430B618}" type="slidenum">
              <a:rPr lang="en-IE" smtClean="0"/>
              <a:t>‹#›</a:t>
            </a:fld>
            <a:endParaRPr lang="en-IE"/>
          </a:p>
        </p:txBody>
      </p:sp>
    </p:spTree>
    <p:extLst>
      <p:ext uri="{BB962C8B-B14F-4D97-AF65-F5344CB8AC3E}">
        <p14:creationId xmlns:p14="http://schemas.microsoft.com/office/powerpoint/2010/main" val="2371485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8529E-43A2-4BEA-9466-ED08200F7B0D}"/>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24C6D36D-7DC7-4A09-A8A9-5CBBE22B73C9}"/>
              </a:ext>
            </a:extLst>
          </p:cNvPr>
          <p:cNvSpPr>
            <a:spLocks noGrp="1"/>
          </p:cNvSpPr>
          <p:nvPr>
            <p:ph type="dt" sz="half" idx="10"/>
          </p:nvPr>
        </p:nvSpPr>
        <p:spPr/>
        <p:txBody>
          <a:bodyPr/>
          <a:lstStyle/>
          <a:p>
            <a:fld id="{B75F9FDF-6911-4831-B5B1-C2AC2C5BED1F}" type="datetimeFigureOut">
              <a:rPr lang="en-IE" smtClean="0"/>
              <a:t>14/05/2020</a:t>
            </a:fld>
            <a:endParaRPr lang="en-IE"/>
          </a:p>
        </p:txBody>
      </p:sp>
      <p:sp>
        <p:nvSpPr>
          <p:cNvPr id="4" name="Footer Placeholder 3">
            <a:extLst>
              <a:ext uri="{FF2B5EF4-FFF2-40B4-BE49-F238E27FC236}">
                <a16:creationId xmlns:a16="http://schemas.microsoft.com/office/drawing/2014/main" id="{40F666F7-4BE0-4D27-A485-41FE332A7896}"/>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C5FAE329-A107-4EAA-8524-ED6DCFD817D2}"/>
              </a:ext>
            </a:extLst>
          </p:cNvPr>
          <p:cNvSpPr>
            <a:spLocks noGrp="1"/>
          </p:cNvSpPr>
          <p:nvPr>
            <p:ph type="sldNum" sz="quarter" idx="12"/>
          </p:nvPr>
        </p:nvSpPr>
        <p:spPr/>
        <p:txBody>
          <a:bodyPr/>
          <a:lstStyle/>
          <a:p>
            <a:fld id="{B1A7313D-72AE-4C26-AC73-992AA430B618}" type="slidenum">
              <a:rPr lang="en-IE" smtClean="0"/>
              <a:t>‹#›</a:t>
            </a:fld>
            <a:endParaRPr lang="en-IE"/>
          </a:p>
        </p:txBody>
      </p:sp>
    </p:spTree>
    <p:extLst>
      <p:ext uri="{BB962C8B-B14F-4D97-AF65-F5344CB8AC3E}">
        <p14:creationId xmlns:p14="http://schemas.microsoft.com/office/powerpoint/2010/main" val="2904757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B4D3D5-42C3-4D94-A28C-A085E6DB00D7}"/>
              </a:ext>
            </a:extLst>
          </p:cNvPr>
          <p:cNvSpPr>
            <a:spLocks noGrp="1"/>
          </p:cNvSpPr>
          <p:nvPr>
            <p:ph type="dt" sz="half" idx="10"/>
          </p:nvPr>
        </p:nvSpPr>
        <p:spPr/>
        <p:txBody>
          <a:bodyPr/>
          <a:lstStyle/>
          <a:p>
            <a:fld id="{B75F9FDF-6911-4831-B5B1-C2AC2C5BED1F}" type="datetimeFigureOut">
              <a:rPr lang="en-IE" smtClean="0"/>
              <a:t>14/05/2020</a:t>
            </a:fld>
            <a:endParaRPr lang="en-IE"/>
          </a:p>
        </p:txBody>
      </p:sp>
      <p:sp>
        <p:nvSpPr>
          <p:cNvPr id="3" name="Footer Placeholder 2">
            <a:extLst>
              <a:ext uri="{FF2B5EF4-FFF2-40B4-BE49-F238E27FC236}">
                <a16:creationId xmlns:a16="http://schemas.microsoft.com/office/drawing/2014/main" id="{30D22659-5C29-4FF4-91C0-1DA19FF9DB22}"/>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C38F5CCC-14E7-4834-837B-60B36262F46A}"/>
              </a:ext>
            </a:extLst>
          </p:cNvPr>
          <p:cNvSpPr>
            <a:spLocks noGrp="1"/>
          </p:cNvSpPr>
          <p:nvPr>
            <p:ph type="sldNum" sz="quarter" idx="12"/>
          </p:nvPr>
        </p:nvSpPr>
        <p:spPr/>
        <p:txBody>
          <a:bodyPr/>
          <a:lstStyle/>
          <a:p>
            <a:fld id="{B1A7313D-72AE-4C26-AC73-992AA430B618}" type="slidenum">
              <a:rPr lang="en-IE" smtClean="0"/>
              <a:t>‹#›</a:t>
            </a:fld>
            <a:endParaRPr lang="en-IE"/>
          </a:p>
        </p:txBody>
      </p:sp>
    </p:spTree>
    <p:extLst>
      <p:ext uri="{BB962C8B-B14F-4D97-AF65-F5344CB8AC3E}">
        <p14:creationId xmlns:p14="http://schemas.microsoft.com/office/powerpoint/2010/main" val="2874977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D6BB1-1D68-4722-BEC8-E23C3F5D38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06B58E34-A23C-4249-B242-313704D825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7350FEFB-CF1B-400D-BCEF-BDFB1252AC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B09B9D-8DCF-4DAC-9C3F-76F4915B04D1}"/>
              </a:ext>
            </a:extLst>
          </p:cNvPr>
          <p:cNvSpPr>
            <a:spLocks noGrp="1"/>
          </p:cNvSpPr>
          <p:nvPr>
            <p:ph type="dt" sz="half" idx="10"/>
          </p:nvPr>
        </p:nvSpPr>
        <p:spPr/>
        <p:txBody>
          <a:bodyPr/>
          <a:lstStyle/>
          <a:p>
            <a:fld id="{B75F9FDF-6911-4831-B5B1-C2AC2C5BED1F}" type="datetimeFigureOut">
              <a:rPr lang="en-IE" smtClean="0"/>
              <a:t>14/05/2020</a:t>
            </a:fld>
            <a:endParaRPr lang="en-IE"/>
          </a:p>
        </p:txBody>
      </p:sp>
      <p:sp>
        <p:nvSpPr>
          <p:cNvPr id="6" name="Footer Placeholder 5">
            <a:extLst>
              <a:ext uri="{FF2B5EF4-FFF2-40B4-BE49-F238E27FC236}">
                <a16:creationId xmlns:a16="http://schemas.microsoft.com/office/drawing/2014/main" id="{2C424BC6-470C-4B45-A1B9-F83E3D1EFB72}"/>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04A048BB-6CB9-43A0-9D1A-7AFD673416D3}"/>
              </a:ext>
            </a:extLst>
          </p:cNvPr>
          <p:cNvSpPr>
            <a:spLocks noGrp="1"/>
          </p:cNvSpPr>
          <p:nvPr>
            <p:ph type="sldNum" sz="quarter" idx="12"/>
          </p:nvPr>
        </p:nvSpPr>
        <p:spPr/>
        <p:txBody>
          <a:bodyPr/>
          <a:lstStyle/>
          <a:p>
            <a:fld id="{B1A7313D-72AE-4C26-AC73-992AA430B618}" type="slidenum">
              <a:rPr lang="en-IE" smtClean="0"/>
              <a:t>‹#›</a:t>
            </a:fld>
            <a:endParaRPr lang="en-IE"/>
          </a:p>
        </p:txBody>
      </p:sp>
    </p:spTree>
    <p:extLst>
      <p:ext uri="{BB962C8B-B14F-4D97-AF65-F5344CB8AC3E}">
        <p14:creationId xmlns:p14="http://schemas.microsoft.com/office/powerpoint/2010/main" val="3416444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0A532-E532-4F03-A34F-0EFDA7CE9B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55D99C7F-7D26-4BFE-86B1-06EF57F60F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9DE36FAC-D099-4247-B901-5A2C549899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C3A381-F942-443F-9B49-1FF5F1066F09}"/>
              </a:ext>
            </a:extLst>
          </p:cNvPr>
          <p:cNvSpPr>
            <a:spLocks noGrp="1"/>
          </p:cNvSpPr>
          <p:nvPr>
            <p:ph type="dt" sz="half" idx="10"/>
          </p:nvPr>
        </p:nvSpPr>
        <p:spPr/>
        <p:txBody>
          <a:bodyPr/>
          <a:lstStyle/>
          <a:p>
            <a:fld id="{B75F9FDF-6911-4831-B5B1-C2AC2C5BED1F}" type="datetimeFigureOut">
              <a:rPr lang="en-IE" smtClean="0"/>
              <a:t>14/05/2020</a:t>
            </a:fld>
            <a:endParaRPr lang="en-IE"/>
          </a:p>
        </p:txBody>
      </p:sp>
      <p:sp>
        <p:nvSpPr>
          <p:cNvPr id="6" name="Footer Placeholder 5">
            <a:extLst>
              <a:ext uri="{FF2B5EF4-FFF2-40B4-BE49-F238E27FC236}">
                <a16:creationId xmlns:a16="http://schemas.microsoft.com/office/drawing/2014/main" id="{C147EC39-7100-436B-9282-3466697B23A8}"/>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263E30EA-42B2-49B9-9C04-6CA1AAF4035B}"/>
              </a:ext>
            </a:extLst>
          </p:cNvPr>
          <p:cNvSpPr>
            <a:spLocks noGrp="1"/>
          </p:cNvSpPr>
          <p:nvPr>
            <p:ph type="sldNum" sz="quarter" idx="12"/>
          </p:nvPr>
        </p:nvSpPr>
        <p:spPr/>
        <p:txBody>
          <a:bodyPr/>
          <a:lstStyle/>
          <a:p>
            <a:fld id="{B1A7313D-72AE-4C26-AC73-992AA430B618}" type="slidenum">
              <a:rPr lang="en-IE" smtClean="0"/>
              <a:t>‹#›</a:t>
            </a:fld>
            <a:endParaRPr lang="en-IE"/>
          </a:p>
        </p:txBody>
      </p:sp>
    </p:spTree>
    <p:extLst>
      <p:ext uri="{BB962C8B-B14F-4D97-AF65-F5344CB8AC3E}">
        <p14:creationId xmlns:p14="http://schemas.microsoft.com/office/powerpoint/2010/main" val="3360625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96D0E5-8A6D-496C-ABD7-C7CDB26A90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6145C81A-986E-4504-985E-3AD6376C8A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19310099-0FD6-444C-871F-757C5A910B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5F9FDF-6911-4831-B5B1-C2AC2C5BED1F}" type="datetimeFigureOut">
              <a:rPr lang="en-IE" smtClean="0"/>
              <a:t>14/05/2020</a:t>
            </a:fld>
            <a:endParaRPr lang="en-IE"/>
          </a:p>
        </p:txBody>
      </p:sp>
      <p:sp>
        <p:nvSpPr>
          <p:cNvPr id="5" name="Footer Placeholder 4">
            <a:extLst>
              <a:ext uri="{FF2B5EF4-FFF2-40B4-BE49-F238E27FC236}">
                <a16:creationId xmlns:a16="http://schemas.microsoft.com/office/drawing/2014/main" id="{CEEB17FE-F6BD-4B69-B884-2FD43E794C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63EF9381-3F0A-4CCA-A0BC-A899230E58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A7313D-72AE-4C26-AC73-992AA430B618}" type="slidenum">
              <a:rPr lang="en-IE" smtClean="0"/>
              <a:t>‹#›</a:t>
            </a:fld>
            <a:endParaRPr lang="en-IE"/>
          </a:p>
        </p:txBody>
      </p:sp>
    </p:spTree>
    <p:extLst>
      <p:ext uri="{BB962C8B-B14F-4D97-AF65-F5344CB8AC3E}">
        <p14:creationId xmlns:p14="http://schemas.microsoft.com/office/powerpoint/2010/main" val="1912312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6" name="Picture 5" descr="A close up of text on a white background&#10;&#10;Description automatically generated">
            <a:extLst>
              <a:ext uri="{FF2B5EF4-FFF2-40B4-BE49-F238E27FC236}">
                <a16:creationId xmlns:a16="http://schemas.microsoft.com/office/drawing/2014/main" id="{EC937229-496A-4FCD-ABB2-04CCB186593E}"/>
              </a:ext>
            </a:extLst>
          </p:cNvPr>
          <p:cNvPicPr>
            <a:picLocks noChangeAspect="1"/>
          </p:cNvPicPr>
          <p:nvPr/>
        </p:nvPicPr>
        <p:blipFill rotWithShape="1">
          <a:blip r:embed="rId2">
            <a:duotone>
              <a:prstClr val="black"/>
              <a:schemeClr val="tx2">
                <a:tint val="45000"/>
                <a:satMod val="400000"/>
              </a:schemeClr>
            </a:duotone>
            <a:alphaModFix amt="25000"/>
            <a:extLst>
              <a:ext uri="{28A0092B-C50C-407E-A947-70E740481C1C}">
                <a14:useLocalDpi xmlns:a14="http://schemas.microsoft.com/office/drawing/2010/main" val="0"/>
              </a:ext>
            </a:extLst>
          </a:blip>
          <a:srcRect t="7268" b="17981"/>
          <a:stretch/>
        </p:blipFill>
        <p:spPr>
          <a:xfrm>
            <a:off x="20" y="1"/>
            <a:ext cx="12191980" cy="6857999"/>
          </a:xfrm>
          <a:prstGeom prst="rect">
            <a:avLst/>
          </a:prstGeom>
        </p:spPr>
      </p:pic>
      <p:sp>
        <p:nvSpPr>
          <p:cNvPr id="2" name="Title 1">
            <a:extLst>
              <a:ext uri="{FF2B5EF4-FFF2-40B4-BE49-F238E27FC236}">
                <a16:creationId xmlns:a16="http://schemas.microsoft.com/office/drawing/2014/main" id="{8A9CF89E-E17D-457A-ADCF-71267C1FF653}"/>
              </a:ext>
            </a:extLst>
          </p:cNvPr>
          <p:cNvSpPr>
            <a:spLocks noGrp="1"/>
          </p:cNvSpPr>
          <p:nvPr>
            <p:ph type="ctrTitle"/>
          </p:nvPr>
        </p:nvSpPr>
        <p:spPr>
          <a:xfrm>
            <a:off x="1524000" y="1122363"/>
            <a:ext cx="9144000" cy="2777852"/>
          </a:xfrm>
        </p:spPr>
        <p:txBody>
          <a:bodyPr>
            <a:normAutofit/>
          </a:bodyPr>
          <a:lstStyle/>
          <a:p>
            <a:r>
              <a:rPr lang="en-IE" b="1" u="sng" dirty="0"/>
              <a:t>Romeo and Juliet</a:t>
            </a:r>
            <a:br>
              <a:rPr lang="en-IE" b="1" u="sng" dirty="0"/>
            </a:br>
            <a:r>
              <a:rPr lang="en-IE" b="1" u="sng" dirty="0"/>
              <a:t>Theme of Parental Love</a:t>
            </a:r>
          </a:p>
        </p:txBody>
      </p:sp>
    </p:spTree>
    <p:extLst>
      <p:ext uri="{BB962C8B-B14F-4D97-AF65-F5344CB8AC3E}">
        <p14:creationId xmlns:p14="http://schemas.microsoft.com/office/powerpoint/2010/main" val="197093188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9">
            <a:extLst>
              <a:ext uri="{FF2B5EF4-FFF2-40B4-BE49-F238E27FC236}">
                <a16:creationId xmlns:a16="http://schemas.microsoft.com/office/drawing/2014/main" id="{B05E4F47-B148-49E0-B472-BBF1493155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9972"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1">
            <a:extLst>
              <a:ext uri="{FF2B5EF4-FFF2-40B4-BE49-F238E27FC236}">
                <a16:creationId xmlns:a16="http://schemas.microsoft.com/office/drawing/2014/main" id="{7A2CE8EB-F719-4F84-9E91-F538438CAC7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F40E4AC9-0CE8-4E49-AA38-18ECB2540D4D}"/>
              </a:ext>
            </a:extLst>
          </p:cNvPr>
          <p:cNvSpPr>
            <a:spLocks noGrp="1"/>
          </p:cNvSpPr>
          <p:nvPr>
            <p:ph type="title"/>
          </p:nvPr>
        </p:nvSpPr>
        <p:spPr>
          <a:xfrm>
            <a:off x="801340" y="802955"/>
            <a:ext cx="4766330" cy="1454051"/>
          </a:xfrm>
        </p:spPr>
        <p:txBody>
          <a:bodyPr>
            <a:normAutofit/>
          </a:bodyPr>
          <a:lstStyle/>
          <a:p>
            <a:r>
              <a:rPr lang="en-IE" sz="3600">
                <a:solidFill>
                  <a:srgbClr val="000000"/>
                </a:solidFill>
              </a:rPr>
              <a:t>Parental Love</a:t>
            </a:r>
          </a:p>
        </p:txBody>
      </p:sp>
      <p:sp>
        <p:nvSpPr>
          <p:cNvPr id="3" name="Content Placeholder 2">
            <a:extLst>
              <a:ext uri="{FF2B5EF4-FFF2-40B4-BE49-F238E27FC236}">
                <a16:creationId xmlns:a16="http://schemas.microsoft.com/office/drawing/2014/main" id="{E6155330-E6D0-43CD-93E6-4C23C97345F4}"/>
              </a:ext>
            </a:extLst>
          </p:cNvPr>
          <p:cNvSpPr>
            <a:spLocks noGrp="1"/>
          </p:cNvSpPr>
          <p:nvPr>
            <p:ph idx="1"/>
          </p:nvPr>
        </p:nvSpPr>
        <p:spPr>
          <a:xfrm>
            <a:off x="49478" y="1915246"/>
            <a:ext cx="6187008" cy="4654366"/>
          </a:xfrm>
        </p:spPr>
        <p:txBody>
          <a:bodyPr anchor="t">
            <a:normAutofit/>
          </a:bodyPr>
          <a:lstStyle/>
          <a:p>
            <a:r>
              <a:rPr lang="en-IE" dirty="0">
                <a:solidFill>
                  <a:srgbClr val="000000"/>
                </a:solidFill>
              </a:rPr>
              <a:t>The love of parents for their children should also be considered. For example, the Montagues show great concern for Romeo’s mood at the start of the play and it is obvious they want to help him:</a:t>
            </a:r>
          </a:p>
          <a:p>
            <a:pPr marL="457200" lvl="1" indent="0">
              <a:buNone/>
            </a:pPr>
            <a:r>
              <a:rPr lang="en-IE" sz="2800" dirty="0">
                <a:solidFill>
                  <a:srgbClr val="000000"/>
                </a:solidFill>
              </a:rPr>
              <a:t>“Could we but learn from whence his sorrows grow,</a:t>
            </a:r>
          </a:p>
          <a:p>
            <a:pPr marL="457200" lvl="1" indent="0">
              <a:buNone/>
            </a:pPr>
            <a:r>
              <a:rPr lang="en-IE" sz="2800" dirty="0">
                <a:solidFill>
                  <a:srgbClr val="000000"/>
                </a:solidFill>
              </a:rPr>
              <a:t>We could as willingly give cure as know”. </a:t>
            </a:r>
          </a:p>
          <a:p>
            <a:pPr marL="457200" lvl="1" indent="0">
              <a:buNone/>
            </a:pPr>
            <a:r>
              <a:rPr lang="en-IE" sz="2800" dirty="0">
                <a:solidFill>
                  <a:srgbClr val="000000"/>
                </a:solidFill>
              </a:rPr>
              <a:t>	(Act 1, Scene 1, lines 147-8)</a:t>
            </a:r>
          </a:p>
          <a:p>
            <a:pPr marL="457200" lvl="1" indent="0">
              <a:buNone/>
            </a:pPr>
            <a:endParaRPr lang="en-IE" sz="2800" dirty="0">
              <a:solidFill>
                <a:srgbClr val="000000"/>
              </a:solidFill>
            </a:endParaRPr>
          </a:p>
        </p:txBody>
      </p:sp>
      <p:sp>
        <p:nvSpPr>
          <p:cNvPr id="20" name="Freeform 50">
            <a:extLst>
              <a:ext uri="{FF2B5EF4-FFF2-40B4-BE49-F238E27FC236}">
                <a16:creationId xmlns:a16="http://schemas.microsoft.com/office/drawing/2014/main" id="{684BF3E1-C321-4F38-85CF-FEBBEEC15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27121"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A person sitting in front of a television&#10;&#10;Description automatically generated">
            <a:extLst>
              <a:ext uri="{FF2B5EF4-FFF2-40B4-BE49-F238E27FC236}">
                <a16:creationId xmlns:a16="http://schemas.microsoft.com/office/drawing/2014/main" id="{5DE16EA7-4AAC-4C32-8BB2-5A70A1A4D7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08392" y="2727068"/>
            <a:ext cx="4142232" cy="2327407"/>
          </a:xfrm>
          <a:prstGeom prst="rect">
            <a:avLst/>
          </a:prstGeom>
        </p:spPr>
      </p:pic>
    </p:spTree>
    <p:extLst>
      <p:ext uri="{BB962C8B-B14F-4D97-AF65-F5344CB8AC3E}">
        <p14:creationId xmlns:p14="http://schemas.microsoft.com/office/powerpoint/2010/main" val="83065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9CD2D09-B1BB-4DF5-9E1C-3D21B21EDE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20431" y="0"/>
            <a:ext cx="6271569"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83355637-BA71-4F63-94C9-E77BF81BDFC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3" name="Content Placeholder 2">
            <a:extLst>
              <a:ext uri="{FF2B5EF4-FFF2-40B4-BE49-F238E27FC236}">
                <a16:creationId xmlns:a16="http://schemas.microsoft.com/office/drawing/2014/main" id="{26C01FEF-14C9-454C-A542-1EA1AD6A182A}"/>
              </a:ext>
            </a:extLst>
          </p:cNvPr>
          <p:cNvSpPr>
            <a:spLocks noGrp="1"/>
          </p:cNvSpPr>
          <p:nvPr>
            <p:ph idx="1"/>
          </p:nvPr>
        </p:nvSpPr>
        <p:spPr>
          <a:xfrm>
            <a:off x="520505" y="590635"/>
            <a:ext cx="4991295" cy="5470338"/>
          </a:xfrm>
        </p:spPr>
        <p:txBody>
          <a:bodyPr anchor="ctr">
            <a:normAutofit fontScale="92500"/>
          </a:bodyPr>
          <a:lstStyle/>
          <a:p>
            <a:r>
              <a:rPr lang="en-IE" sz="3200" dirty="0">
                <a:solidFill>
                  <a:srgbClr val="000000"/>
                </a:solidFill>
              </a:rPr>
              <a:t>The main parent-child relationship in the play is the one between Juliet and the Capulet’s. Looking at his angry treatment of Juliet in Act 3, Scene 5, some audience members may feel that Capulet is a tyrant, But the play as a whole shows him to be a father who loves is daughter and who is deeply concerned to ensure her future welfare.</a:t>
            </a:r>
          </a:p>
        </p:txBody>
      </p:sp>
      <p:sp>
        <p:nvSpPr>
          <p:cNvPr id="14" name="Freeform 49">
            <a:extLst>
              <a:ext uri="{FF2B5EF4-FFF2-40B4-BE49-F238E27FC236}">
                <a16:creationId xmlns:a16="http://schemas.microsoft.com/office/drawing/2014/main" id="{967C29FE-FD32-4AFB-AD20-DBDF5864B2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5" y="590635"/>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accent3"/>
                </a:gs>
                <a:gs pos="100000">
                  <a:schemeClr val="accent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A person standing in front of a monkey&#10;&#10;Description automatically generated">
            <a:extLst>
              <a:ext uri="{FF2B5EF4-FFF2-40B4-BE49-F238E27FC236}">
                <a16:creationId xmlns:a16="http://schemas.microsoft.com/office/drawing/2014/main" id="{F6266AA8-E956-4980-BC93-318A2E7F8BE5}"/>
              </a:ext>
            </a:extLst>
          </p:cNvPr>
          <p:cNvPicPr>
            <a:picLocks noChangeAspect="1"/>
          </p:cNvPicPr>
          <p:nvPr/>
        </p:nvPicPr>
        <p:blipFill rotWithShape="1">
          <a:blip r:embed="rId3">
            <a:extLst>
              <a:ext uri="{28A0092B-C50C-407E-A947-70E740481C1C}">
                <a14:useLocalDpi xmlns:a14="http://schemas.microsoft.com/office/drawing/2010/main" val="0"/>
              </a:ext>
            </a:extLst>
          </a:blip>
          <a:srcRect t="8538" r="-1" b="14467"/>
          <a:stretch/>
        </p:blipFill>
        <p:spPr>
          <a:xfrm>
            <a:off x="6893318" y="770037"/>
            <a:ext cx="5298683" cy="6097438"/>
          </a:xfrm>
          <a:custGeom>
            <a:avLst/>
            <a:gdLst/>
            <a:ahLst/>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p:spPr>
      </p:pic>
    </p:spTree>
    <p:extLst>
      <p:ext uri="{BB962C8B-B14F-4D97-AF65-F5344CB8AC3E}">
        <p14:creationId xmlns:p14="http://schemas.microsoft.com/office/powerpoint/2010/main" val="2664981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5"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A picture containing cake, person, indoor, woman&#10;&#10;Description automatically generated">
            <a:extLst>
              <a:ext uri="{FF2B5EF4-FFF2-40B4-BE49-F238E27FC236}">
                <a16:creationId xmlns:a16="http://schemas.microsoft.com/office/drawing/2014/main" id="{699DD35F-2DD8-4562-A5C7-35A39AB81746}"/>
              </a:ext>
            </a:extLst>
          </p:cNvPr>
          <p:cNvPicPr>
            <a:picLocks noChangeAspect="1"/>
          </p:cNvPicPr>
          <p:nvPr/>
        </p:nvPicPr>
        <p:blipFill rotWithShape="1">
          <a:blip r:embed="rId3">
            <a:alphaModFix/>
            <a:extLst>
              <a:ext uri="{28A0092B-C50C-407E-A947-70E740481C1C}">
                <a14:useLocalDpi xmlns:a14="http://schemas.microsoft.com/office/drawing/2010/main" val="0"/>
              </a:ext>
            </a:extLst>
          </a:blip>
          <a:srcRect l="32354" r="7000"/>
          <a:stretch/>
        </p:blipFill>
        <p:spPr>
          <a:xfrm>
            <a:off x="20" y="907231"/>
            <a:ext cx="4838021" cy="5063738"/>
          </a:xfrm>
          <a:custGeom>
            <a:avLst/>
            <a:gdLst/>
            <a:ahLst/>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effectLst>
            <a:softEdge rad="0"/>
          </a:effectLst>
        </p:spPr>
      </p:pic>
      <p:sp>
        <p:nvSpPr>
          <p:cNvPr id="3" name="Content Placeholder 2">
            <a:extLst>
              <a:ext uri="{FF2B5EF4-FFF2-40B4-BE49-F238E27FC236}">
                <a16:creationId xmlns:a16="http://schemas.microsoft.com/office/drawing/2014/main" id="{CD8937B8-FE77-44DB-B7F1-119E5C3C8323}"/>
              </a:ext>
            </a:extLst>
          </p:cNvPr>
          <p:cNvSpPr>
            <a:spLocks noGrp="1"/>
          </p:cNvSpPr>
          <p:nvPr>
            <p:ph idx="1"/>
          </p:nvPr>
        </p:nvSpPr>
        <p:spPr>
          <a:xfrm>
            <a:off x="5614875" y="379828"/>
            <a:ext cx="6413001" cy="6344529"/>
          </a:xfrm>
        </p:spPr>
        <p:txBody>
          <a:bodyPr anchor="ctr">
            <a:normAutofit/>
          </a:bodyPr>
          <a:lstStyle/>
          <a:p>
            <a:r>
              <a:rPr lang="en-IE" sz="3200" dirty="0">
                <a:solidFill>
                  <a:srgbClr val="000000"/>
                </a:solidFill>
              </a:rPr>
              <a:t>For example, when Paris mentions the possibility of marriage to Juliet, Capulet’s first thought is to protect her from the dangers of marriage at too young an age. He does not want his only child to marry before she is sixteen. His deep regard for her is clear: “Earth hath swallowed all my hopes but she; she’s the hopeful lady of my earth.” (Act 1, Scene 2, lines 14-15)</a:t>
            </a:r>
          </a:p>
        </p:txBody>
      </p:sp>
    </p:spTree>
    <p:extLst>
      <p:ext uri="{BB962C8B-B14F-4D97-AF65-F5344CB8AC3E}">
        <p14:creationId xmlns:p14="http://schemas.microsoft.com/office/powerpoint/2010/main" val="2953849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13" name="Freeform: Shape 12">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28CCF0C0-7A94-428B-8894-FB160A45FBD4}"/>
              </a:ext>
            </a:extLst>
          </p:cNvPr>
          <p:cNvSpPr>
            <a:spLocks noGrp="1"/>
          </p:cNvSpPr>
          <p:nvPr>
            <p:ph idx="1"/>
          </p:nvPr>
        </p:nvSpPr>
        <p:spPr>
          <a:xfrm>
            <a:off x="337625" y="506437"/>
            <a:ext cx="11141611" cy="6119855"/>
          </a:xfrm>
        </p:spPr>
        <p:txBody>
          <a:bodyPr anchor="t">
            <a:normAutofit/>
          </a:bodyPr>
          <a:lstStyle/>
          <a:p>
            <a:r>
              <a:rPr lang="en-IE" sz="3600" dirty="0"/>
              <a:t>Capulet’s love for Juliet is best shown in his concern for her future happiness. This hope is frustrated when Juliet marries Romeo without his knowledge or his permission.</a:t>
            </a:r>
          </a:p>
          <a:p>
            <a:r>
              <a:rPr lang="en-IE" sz="3600" dirty="0"/>
              <a:t>She continues to deceive her parents by keeping them in ignorance of this marriage. </a:t>
            </a:r>
          </a:p>
          <a:p>
            <a:r>
              <a:rPr lang="en-IE" sz="3600" dirty="0"/>
              <a:t>Knowing nothing about it, Capulet encourages Paris, a good and virtuous man, to regard Juliet as a future wife.</a:t>
            </a:r>
          </a:p>
          <a:p>
            <a:r>
              <a:rPr lang="en-IE" sz="3600" dirty="0"/>
              <a:t>Capulet does this in good faith, not because he wants to control </a:t>
            </a:r>
            <a:r>
              <a:rPr lang="en-IE" sz="3600" dirty="0" err="1"/>
              <a:t>Julier</a:t>
            </a:r>
            <a:r>
              <a:rPr lang="en-IE" sz="3600" dirty="0"/>
              <a:t>, but because he wants the best for her.</a:t>
            </a:r>
          </a:p>
        </p:txBody>
      </p:sp>
      <p:grpSp>
        <p:nvGrpSpPr>
          <p:cNvPr id="18" name="Group 17">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19" name="Freeform: Shape 18">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2" name="Freeform: Shape 21">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02699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posing for the camera&#10;&#10;Description automatically generated">
            <a:extLst>
              <a:ext uri="{FF2B5EF4-FFF2-40B4-BE49-F238E27FC236}">
                <a16:creationId xmlns:a16="http://schemas.microsoft.com/office/drawing/2014/main" id="{375BDBA5-99AC-42EA-96F2-76B42C6DCBF3}"/>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14138" r="5678"/>
          <a:stretch/>
        </p:blipFill>
        <p:spPr>
          <a:xfrm>
            <a:off x="5797543" y="10"/>
            <a:ext cx="6394152" cy="6857990"/>
          </a:xfrm>
          <a:prstGeom prst="rect">
            <a:avLst/>
          </a:prstGeom>
        </p:spPr>
      </p:pic>
      <p:pic>
        <p:nvPicPr>
          <p:cNvPr id="16" name="Picture 9">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3" name="Content Placeholder 2">
            <a:extLst>
              <a:ext uri="{FF2B5EF4-FFF2-40B4-BE49-F238E27FC236}">
                <a16:creationId xmlns:a16="http://schemas.microsoft.com/office/drawing/2014/main" id="{E329E33F-C067-4CD8-B3F4-EE6F695289D3}"/>
              </a:ext>
            </a:extLst>
          </p:cNvPr>
          <p:cNvSpPr>
            <a:spLocks noGrp="1"/>
          </p:cNvSpPr>
          <p:nvPr>
            <p:ph idx="1"/>
          </p:nvPr>
        </p:nvSpPr>
        <p:spPr>
          <a:xfrm>
            <a:off x="225083" y="309489"/>
            <a:ext cx="5286717" cy="5751484"/>
          </a:xfrm>
        </p:spPr>
        <p:txBody>
          <a:bodyPr anchor="ctr">
            <a:normAutofit/>
          </a:bodyPr>
          <a:lstStyle/>
          <a:p>
            <a:r>
              <a:rPr lang="en-IE" sz="3200" dirty="0">
                <a:solidFill>
                  <a:srgbClr val="000000"/>
                </a:solidFill>
              </a:rPr>
              <a:t>Capulet can not be faulted for promoting Paris as Juliet’s future husband. He does not know that Juliet has married Romeo. He firmly believes that Paris is likely to make an ideal husband for Juliet, and is frustrated that Juliet appears not to realise what her best interests are.</a:t>
            </a:r>
          </a:p>
          <a:p>
            <a:r>
              <a:rPr lang="en-IE" sz="3200" dirty="0">
                <a:solidFill>
                  <a:srgbClr val="000000"/>
                </a:solidFill>
              </a:rPr>
              <a:t>It is because he loves her that he becomes angry.</a:t>
            </a:r>
          </a:p>
        </p:txBody>
      </p:sp>
    </p:spTree>
    <p:extLst>
      <p:ext uri="{BB962C8B-B14F-4D97-AF65-F5344CB8AC3E}">
        <p14:creationId xmlns:p14="http://schemas.microsoft.com/office/powerpoint/2010/main" val="420050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erson lying on a bed&#10;&#10;Description automatically generated">
            <a:extLst>
              <a:ext uri="{FF2B5EF4-FFF2-40B4-BE49-F238E27FC236}">
                <a16:creationId xmlns:a16="http://schemas.microsoft.com/office/drawing/2014/main" id="{C76BA608-5493-496A-9CE0-AEF8461828D8}"/>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3" name="Content Placeholder 2">
            <a:extLst>
              <a:ext uri="{FF2B5EF4-FFF2-40B4-BE49-F238E27FC236}">
                <a16:creationId xmlns:a16="http://schemas.microsoft.com/office/drawing/2014/main" id="{48ACB583-0695-4590-BE58-C225F7E4528D}"/>
              </a:ext>
            </a:extLst>
          </p:cNvPr>
          <p:cNvSpPr>
            <a:spLocks noGrp="1"/>
          </p:cNvSpPr>
          <p:nvPr>
            <p:ph idx="1"/>
          </p:nvPr>
        </p:nvSpPr>
        <p:spPr>
          <a:xfrm>
            <a:off x="838200" y="1825625"/>
            <a:ext cx="10515600" cy="4351338"/>
          </a:xfrm>
        </p:spPr>
        <p:txBody>
          <a:bodyPr>
            <a:normAutofit/>
          </a:bodyPr>
          <a:lstStyle/>
          <a:p>
            <a:r>
              <a:rPr lang="en-IE" sz="3600" dirty="0">
                <a:solidFill>
                  <a:srgbClr val="FFFFFF"/>
                </a:solidFill>
              </a:rPr>
              <a:t>Both Capulet and Lady Capulet express genuine shock and sorrow when their daughter is found “dead” in bed at the start of Act 4, Scene 5.</a:t>
            </a:r>
          </a:p>
          <a:p>
            <a:r>
              <a:rPr lang="en-IE" sz="3600" dirty="0">
                <a:solidFill>
                  <a:srgbClr val="FFFFFF"/>
                </a:solidFill>
              </a:rPr>
              <a:t>The loss of their only child affects them deeply. Similarly, Montague reports that Lady Montague has died of a broken heart after Romeo’s banishment.</a:t>
            </a:r>
          </a:p>
          <a:p>
            <a:pPr marL="0" indent="0">
              <a:buNone/>
            </a:pPr>
            <a:endParaRPr lang="en-IE" sz="3600" dirty="0">
              <a:solidFill>
                <a:srgbClr val="FFFFFF"/>
              </a:solidFill>
            </a:endParaRPr>
          </a:p>
        </p:txBody>
      </p:sp>
    </p:spTree>
    <p:extLst>
      <p:ext uri="{BB962C8B-B14F-4D97-AF65-F5344CB8AC3E}">
        <p14:creationId xmlns:p14="http://schemas.microsoft.com/office/powerpoint/2010/main" val="1539465364"/>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person, outdoor, woman, man&#10;&#10;Description automatically generated">
            <a:extLst>
              <a:ext uri="{FF2B5EF4-FFF2-40B4-BE49-F238E27FC236}">
                <a16:creationId xmlns:a16="http://schemas.microsoft.com/office/drawing/2014/main" id="{0915F774-DF8E-4EA7-ABD4-AEFCE4C2ABAE}"/>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2749" r="25693" b="1"/>
          <a:stretch/>
        </p:blipFill>
        <p:spPr>
          <a:xfrm>
            <a:off x="5797543" y="10"/>
            <a:ext cx="6394152" cy="6857990"/>
          </a:xfrm>
          <a:prstGeom prst="rect">
            <a:avLst/>
          </a:prstGeom>
        </p:spPr>
      </p:pic>
      <p:pic>
        <p:nvPicPr>
          <p:cNvPr id="10" name="Picture 9">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3" name="Content Placeholder 2">
            <a:extLst>
              <a:ext uri="{FF2B5EF4-FFF2-40B4-BE49-F238E27FC236}">
                <a16:creationId xmlns:a16="http://schemas.microsoft.com/office/drawing/2014/main" id="{7A077DCE-154C-4DAC-B9C7-D68B8429EFF7}"/>
              </a:ext>
            </a:extLst>
          </p:cNvPr>
          <p:cNvSpPr>
            <a:spLocks noGrp="1"/>
          </p:cNvSpPr>
          <p:nvPr>
            <p:ph idx="1"/>
          </p:nvPr>
        </p:nvSpPr>
        <p:spPr>
          <a:xfrm>
            <a:off x="450167" y="365760"/>
            <a:ext cx="5061634" cy="5695213"/>
          </a:xfrm>
        </p:spPr>
        <p:txBody>
          <a:bodyPr anchor="ctr">
            <a:normAutofit/>
          </a:bodyPr>
          <a:lstStyle/>
          <a:p>
            <a:r>
              <a:rPr lang="en-IE" sz="3600" dirty="0">
                <a:solidFill>
                  <a:srgbClr val="000000"/>
                </a:solidFill>
              </a:rPr>
              <a:t>When they discover the truth about Romeo and Juliet, the love of these parents for their children proves stronger than their families’ feud, and so their children’s deaths bring about their reconciliation. </a:t>
            </a:r>
          </a:p>
        </p:txBody>
      </p:sp>
    </p:spTree>
    <p:extLst>
      <p:ext uri="{BB962C8B-B14F-4D97-AF65-F5344CB8AC3E}">
        <p14:creationId xmlns:p14="http://schemas.microsoft.com/office/powerpoint/2010/main" val="506973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478</Words>
  <Application>Microsoft Office PowerPoint</Application>
  <PresentationFormat>Widescreen</PresentationFormat>
  <Paragraphs>17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Romeo and Juliet Theme of Parental Love</vt:lpstr>
      <vt:lpstr>Parental Love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Romeo and Juliet Theme of Parental Love</dc:title>
  <dc:creator>ciara deasy</dc:creator>
  <cp:lastModifiedBy>ciara deasy</cp:lastModifiedBy>
  <cp:revision>1</cp:revision>
  <dcterms:created xsi:type="dcterms:W3CDTF">2020-05-14T14:50:13Z</dcterms:created>
  <dcterms:modified xsi:type="dcterms:W3CDTF">2020-05-14T14:52:23Z</dcterms:modified>
</cp:coreProperties>
</file>