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214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399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43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605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968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067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115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736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87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315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54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37936-4D98-4134-A157-2CEA699AA050}" type="datetimeFigureOut">
              <a:rPr lang="en-IE" smtClean="0"/>
              <a:t>07/01/2020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BFFE-381F-4A4C-B5A2-86D3948DDC6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967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81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454" y="346841"/>
            <a:ext cx="11246069" cy="6400799"/>
          </a:xfrm>
        </p:spPr>
        <p:txBody>
          <a:bodyPr>
            <a:normAutofit/>
          </a:bodyPr>
          <a:lstStyle/>
          <a:p>
            <a:r>
              <a:rPr lang="en-IE" b="1" dirty="0"/>
              <a:t>2017 Comparative – Theme / Issue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i="1" dirty="0"/>
              <a:t>‘The exploration of a central theme adds greatly to our understanding and interpretation of a text’</a:t>
            </a:r>
            <a:endParaRPr lang="en-IE" dirty="0"/>
          </a:p>
          <a:p>
            <a:r>
              <a:rPr lang="en-IE" dirty="0"/>
              <a:t>Discuss this view with reference to the texts which you have studied for your comparative course</a:t>
            </a:r>
            <a:r>
              <a:rPr lang="en-IE" dirty="0" smtClean="0"/>
              <a:t>. (70)</a:t>
            </a:r>
            <a:endParaRPr lang="en-IE" dirty="0"/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The exploration of </a:t>
            </a:r>
            <a:r>
              <a:rPr lang="en-IE" dirty="0" smtClean="0"/>
              <a:t>the search for identity in </a:t>
            </a:r>
            <a:r>
              <a:rPr lang="en-IE" dirty="0"/>
              <a:t>a </a:t>
            </a:r>
            <a:r>
              <a:rPr lang="en-IE" dirty="0" smtClean="0"/>
              <a:t>text adds </a:t>
            </a:r>
            <a:r>
              <a:rPr lang="en-IE" dirty="0"/>
              <a:t>greatly to our understanding and interpretation of a text. The texts I have studied are ‘The </a:t>
            </a:r>
            <a:r>
              <a:rPr lang="en-IE" dirty="0" err="1" smtClean="0"/>
              <a:t>Hamdmaid’s</a:t>
            </a:r>
            <a:r>
              <a:rPr lang="en-IE" dirty="0" smtClean="0"/>
              <a:t> Tale’ </a:t>
            </a:r>
            <a:r>
              <a:rPr lang="en-IE" dirty="0"/>
              <a:t>by </a:t>
            </a:r>
            <a:r>
              <a:rPr lang="en-IE" dirty="0" smtClean="0"/>
              <a:t>Margaret Atwood, ‘A Doll’s House’ </a:t>
            </a:r>
            <a:r>
              <a:rPr lang="en-IE" dirty="0"/>
              <a:t>by </a:t>
            </a:r>
            <a:r>
              <a:rPr lang="en-IE" dirty="0" smtClean="0"/>
              <a:t>Henrik Ibsen, </a:t>
            </a:r>
            <a:r>
              <a:rPr lang="en-IE" dirty="0"/>
              <a:t>and </a:t>
            </a:r>
            <a:r>
              <a:rPr lang="en-IE" dirty="0" smtClean="0"/>
              <a:t>‘Brooklyn’ </a:t>
            </a:r>
            <a:r>
              <a:rPr lang="en-IE" dirty="0"/>
              <a:t>directed by </a:t>
            </a:r>
            <a:r>
              <a:rPr lang="en-IE" dirty="0" smtClean="0"/>
              <a:t>John Crowley. </a:t>
            </a:r>
            <a:r>
              <a:rPr lang="en-IE" dirty="0"/>
              <a:t>The common theme of </a:t>
            </a:r>
            <a:r>
              <a:rPr lang="en-IE" dirty="0" smtClean="0"/>
              <a:t>identity </a:t>
            </a:r>
            <a:r>
              <a:rPr lang="en-IE" dirty="0"/>
              <a:t>runs throughout these three texts. This theme can be explored through its </a:t>
            </a:r>
            <a:r>
              <a:rPr lang="en-IE" dirty="0">
                <a:solidFill>
                  <a:schemeClr val="accent2">
                    <a:lumMod val="75000"/>
                  </a:schemeClr>
                </a:solidFill>
              </a:rPr>
              <a:t>introduction</a:t>
            </a:r>
            <a:r>
              <a:rPr lang="en-IE" dirty="0"/>
              <a:t>, through the </a:t>
            </a: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characters who contribute </a:t>
            </a:r>
            <a:r>
              <a:rPr lang="en-IE" dirty="0"/>
              <a:t>to </a:t>
            </a:r>
            <a:r>
              <a:rPr lang="en-IE" dirty="0" smtClean="0"/>
              <a:t>the theme of identity </a:t>
            </a:r>
            <a:r>
              <a:rPr lang="en-IE" dirty="0"/>
              <a:t>and through </a:t>
            </a:r>
            <a:r>
              <a:rPr lang="en-IE" dirty="0">
                <a:solidFill>
                  <a:schemeClr val="accent6">
                    <a:lumMod val="50000"/>
                  </a:schemeClr>
                </a:solidFill>
              </a:rPr>
              <a:t>characters’ responses </a:t>
            </a:r>
            <a:r>
              <a:rPr lang="en-IE" dirty="0"/>
              <a:t>to the theme.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555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CMETB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 Deasy</dc:creator>
  <cp:lastModifiedBy>Ciara Deasy</cp:lastModifiedBy>
  <cp:revision>3</cp:revision>
  <dcterms:created xsi:type="dcterms:W3CDTF">2020-01-07T09:56:37Z</dcterms:created>
  <dcterms:modified xsi:type="dcterms:W3CDTF">2020-01-07T12:34:49Z</dcterms:modified>
</cp:coreProperties>
</file>