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0FFC7C7-753F-4365-8AB8-BF7FC259EC6F}" type="datetimeFigureOut">
              <a:rPr lang="en-IE" smtClean="0"/>
              <a:t>24/02/2020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121682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0FFC7C7-753F-4365-8AB8-BF7FC259EC6F}" type="datetimeFigureOut">
              <a:rPr lang="en-IE" smtClean="0"/>
              <a:t>24/02/2020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344680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0FFC7C7-753F-4365-8AB8-BF7FC259EC6F}" type="datetimeFigureOut">
              <a:rPr lang="en-IE" smtClean="0"/>
              <a:t>24/02/2020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424375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0FFC7C7-753F-4365-8AB8-BF7FC259EC6F}" type="datetimeFigureOut">
              <a:rPr lang="en-IE" smtClean="0"/>
              <a:t>24/02/2020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367561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FFC7C7-753F-4365-8AB8-BF7FC259EC6F}" type="datetimeFigureOut">
              <a:rPr lang="en-IE" smtClean="0"/>
              <a:t>24/02/2020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207969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0FFC7C7-753F-4365-8AB8-BF7FC259EC6F}" type="datetimeFigureOut">
              <a:rPr lang="en-IE" smtClean="0"/>
              <a:t>24/02/2020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72759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0FFC7C7-753F-4365-8AB8-BF7FC259EC6F}" type="datetimeFigureOut">
              <a:rPr lang="en-IE" smtClean="0"/>
              <a:t>24/02/2020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17859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0FFC7C7-753F-4365-8AB8-BF7FC259EC6F}" type="datetimeFigureOut">
              <a:rPr lang="en-IE" smtClean="0"/>
              <a:t>24/02/2020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3398021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FC7C7-753F-4365-8AB8-BF7FC259EC6F}" type="datetimeFigureOut">
              <a:rPr lang="en-IE" smtClean="0"/>
              <a:t>24/02/2020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305411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FFC7C7-753F-4365-8AB8-BF7FC259EC6F}" type="datetimeFigureOut">
              <a:rPr lang="en-IE" smtClean="0"/>
              <a:t>24/02/2020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298368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FFC7C7-753F-4365-8AB8-BF7FC259EC6F}" type="datetimeFigureOut">
              <a:rPr lang="en-IE" smtClean="0"/>
              <a:t>24/02/2020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5CC6373-0569-4E0E-B24C-EF77182FED6C}" type="slidenum">
              <a:rPr lang="en-IE" smtClean="0"/>
              <a:t>‹#›</a:t>
            </a:fld>
            <a:endParaRPr lang="en-IE"/>
          </a:p>
        </p:txBody>
      </p:sp>
    </p:spTree>
    <p:extLst>
      <p:ext uri="{BB962C8B-B14F-4D97-AF65-F5344CB8AC3E}">
        <p14:creationId xmlns:p14="http://schemas.microsoft.com/office/powerpoint/2010/main" val="321963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FC7C7-753F-4365-8AB8-BF7FC259EC6F}" type="datetimeFigureOut">
              <a:rPr lang="en-IE" smtClean="0"/>
              <a:t>24/02/2020</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C6373-0569-4E0E-B24C-EF77182FED6C}" type="slidenum">
              <a:rPr lang="en-IE" smtClean="0"/>
              <a:t>‹#›</a:t>
            </a:fld>
            <a:endParaRPr lang="en-IE"/>
          </a:p>
        </p:txBody>
      </p:sp>
    </p:spTree>
    <p:extLst>
      <p:ext uri="{BB962C8B-B14F-4D97-AF65-F5344CB8AC3E}">
        <p14:creationId xmlns:p14="http://schemas.microsoft.com/office/powerpoint/2010/main" val="4183112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b="1" dirty="0"/>
              <a:t>The Soul has Bandaged Moments </a:t>
            </a:r>
            <a:r>
              <a:rPr lang="en-IE" b="1" i="1" dirty="0"/>
              <a:t>by Emily Dickinson</a:t>
            </a:r>
            <a:r>
              <a:rPr lang="en-IE" b="1" dirty="0"/>
              <a:t/>
            </a:r>
            <a:br>
              <a:rPr lang="en-IE" b="1" dirty="0"/>
            </a:b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214307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Structure</a:t>
            </a:r>
            <a:endParaRPr lang="en-IE" dirty="0"/>
          </a:p>
        </p:txBody>
      </p:sp>
      <p:sp>
        <p:nvSpPr>
          <p:cNvPr id="3" name="Content Placeholder 2"/>
          <p:cNvSpPr>
            <a:spLocks noGrp="1"/>
          </p:cNvSpPr>
          <p:nvPr>
            <p:ph idx="1"/>
          </p:nvPr>
        </p:nvSpPr>
        <p:spPr/>
        <p:txBody>
          <a:bodyPr/>
          <a:lstStyle/>
          <a:p>
            <a:r>
              <a:rPr lang="en-IE" dirty="0"/>
              <a:t>The poem has three sections – each for different “moments” of the soul – It starts with the “Bandaged moments” – obviously the bad times for the soul, then in line 11 it changes to the “moments of Escape” , when the soul escapes its confinement and exults in its freedom. From line 19 it is the “retaken moments” as the soul is somehow recaptured and has to face “The Horror …. Again”. </a:t>
            </a:r>
          </a:p>
          <a:p>
            <a:endParaRPr lang="en-IE" dirty="0"/>
          </a:p>
        </p:txBody>
      </p:sp>
    </p:spTree>
    <p:extLst>
      <p:ext uri="{BB962C8B-B14F-4D97-AF65-F5344CB8AC3E}">
        <p14:creationId xmlns:p14="http://schemas.microsoft.com/office/powerpoint/2010/main" val="188940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Imagery</a:t>
            </a:r>
            <a:endParaRPr lang="en-IE" dirty="0"/>
          </a:p>
        </p:txBody>
      </p:sp>
      <p:sp>
        <p:nvSpPr>
          <p:cNvPr id="3" name="Content Placeholder 2"/>
          <p:cNvSpPr>
            <a:spLocks noGrp="1"/>
          </p:cNvSpPr>
          <p:nvPr>
            <p:ph idx="1"/>
          </p:nvPr>
        </p:nvSpPr>
        <p:spPr/>
        <p:txBody>
          <a:bodyPr/>
          <a:lstStyle/>
          <a:p>
            <a:r>
              <a:rPr lang="en-IE" dirty="0"/>
              <a:t>“Bandaged moments” – the soul is injured or bruised (we can’t be sure of any specific cause – maybe its society or a failed relationship). The bandage suggests efforts to hide or heal the problem. If it’s hiding it links with the last line, which suggests that people, or perhaps just herself, are not inclined to speak out about such personal problems – “not brayed of Tongue - ”. Her unpleasant emotions are portrayed as a “Fright” which is personified as a “Goblin” looking at her, toying with her “freezing hair” in a threatening way – hovering over her lips, but not in any pleasant way like “The Lover” might do. </a:t>
            </a:r>
          </a:p>
          <a:p>
            <a:endParaRPr lang="en-IE" dirty="0"/>
          </a:p>
        </p:txBody>
      </p:sp>
    </p:spTree>
    <p:extLst>
      <p:ext uri="{BB962C8B-B14F-4D97-AF65-F5344CB8AC3E}">
        <p14:creationId xmlns:p14="http://schemas.microsoft.com/office/powerpoint/2010/main" val="205714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Line 11 has the image of the soul escaping from confinement (self-imposed or imposed by society?). – “moments of Escape”. This is echoed by other images of confinement – “</a:t>
            </a:r>
            <a:r>
              <a:rPr lang="en-IE" dirty="0" err="1"/>
              <a:t>Dungeoned</a:t>
            </a:r>
            <a:r>
              <a:rPr lang="en-IE" dirty="0"/>
              <a:t>”, “shackles”. The “Liberty” she touches is compared rather unusually to dancing “like a Bomb”, suggesting that having or using this Liberty is dangerous and maybe destructive. The images “swings upon the hours” suggests she is having a good time when she’s free. Her happiness in this euphoric state is compared to “Noon, and Paradise”. When the soul is “retaken” it is compared to a criminal in custody (“Felon … With shackles”). </a:t>
            </a:r>
          </a:p>
        </p:txBody>
      </p:sp>
    </p:spTree>
    <p:extLst>
      <p:ext uri="{BB962C8B-B14F-4D97-AF65-F5344CB8AC3E}">
        <p14:creationId xmlns:p14="http://schemas.microsoft.com/office/powerpoint/2010/main" val="165768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Freedom is now like a “Song” that has been stifled (“staples”). The “plumed feet” might suggest the god Mercury who had feathered sandals – suggesting that the captivity of a soul is like capturing a god. The “Fright” of verse 1 has become a “Horror” at the end, suggesting that captivity is worse after a taste of freedom. The “Bee” is used as a metaphor in line 15 – the bee after being cooped up (“</a:t>
            </a:r>
            <a:r>
              <a:rPr lang="en-IE" dirty="0" err="1"/>
              <a:t>Dungeoned</a:t>
            </a:r>
            <a:r>
              <a:rPr lang="en-IE" dirty="0"/>
              <a:t>”) delights in it’s freedom as does the liberated soul. It heads for the “Rose” as the soul might head for a soul mate/lover/friend or anything else that might be of passionate interest. </a:t>
            </a:r>
          </a:p>
          <a:p>
            <a:endParaRPr lang="en-IE" dirty="0"/>
          </a:p>
        </p:txBody>
      </p:sp>
    </p:spTree>
    <p:extLst>
      <p:ext uri="{BB962C8B-B14F-4D97-AF65-F5344CB8AC3E}">
        <p14:creationId xmlns:p14="http://schemas.microsoft.com/office/powerpoint/2010/main" val="329809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Links/Comparisons</a:t>
            </a:r>
            <a:r>
              <a:rPr lang="en-IE" b="1" dirty="0" smtClean="0"/>
              <a:t>:</a:t>
            </a:r>
            <a:endParaRPr lang="en-IE" dirty="0"/>
          </a:p>
        </p:txBody>
      </p:sp>
      <p:sp>
        <p:nvSpPr>
          <p:cNvPr id="3" name="Content Placeholder 2"/>
          <p:cNvSpPr>
            <a:spLocks noGrp="1"/>
          </p:cNvSpPr>
          <p:nvPr>
            <p:ph idx="1"/>
          </p:nvPr>
        </p:nvSpPr>
        <p:spPr/>
        <p:txBody>
          <a:bodyPr/>
          <a:lstStyle/>
          <a:p>
            <a:r>
              <a:rPr lang="en-IE" dirty="0"/>
              <a:t>As in </a:t>
            </a:r>
            <a:r>
              <a:rPr lang="en-IE" i="1" dirty="0"/>
              <a:t>I Felt a Funeral in my Brain </a:t>
            </a:r>
            <a:r>
              <a:rPr lang="en-IE" dirty="0"/>
              <a:t>this poem seems to describe the psychological troubles of the poet – suggested by the title/first line. In many ways the atmosphere this time is even more scary than a funeral – “appalled”, “ghastly fright”, “freezing hair”, “Goblin”, “The Horror”. It’s also a lot more scary than the unease in </a:t>
            </a:r>
            <a:r>
              <a:rPr lang="en-IE" i="1" dirty="0"/>
              <a:t>A Narrow Fellow in the grass.  </a:t>
            </a:r>
            <a:r>
              <a:rPr lang="en-IE" dirty="0"/>
              <a:t>As she was in </a:t>
            </a:r>
            <a:r>
              <a:rPr lang="en-IE" i="1" dirty="0"/>
              <a:t>I Felt a Funeral in my Brain </a:t>
            </a:r>
            <a:r>
              <a:rPr lang="en-IE" dirty="0"/>
              <a:t>and </a:t>
            </a:r>
            <a:r>
              <a:rPr lang="en-IE" i="1" dirty="0"/>
              <a:t>I Heard a Fly Buzz, </a:t>
            </a:r>
            <a:r>
              <a:rPr lang="en-IE" dirty="0"/>
              <a:t>the poet is vulnerable, at the mercy of outside forces , not in control of the situation (at least not in the first and third sections). </a:t>
            </a:r>
          </a:p>
        </p:txBody>
      </p:sp>
    </p:spTree>
    <p:extLst>
      <p:ext uri="{BB962C8B-B14F-4D97-AF65-F5344CB8AC3E}">
        <p14:creationId xmlns:p14="http://schemas.microsoft.com/office/powerpoint/2010/main" val="167784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a:t>In the poems studied so far she can’t control death, or the fly, or the bird she tries to feed, or the snake she tries to catch. But this isn’t the only mood in the poem – of all the poems studied the middle section (“moments of Escape”) is quite strong in its use of language to describe the great joy of “Liberty” – “bursting … dances … swings … delirious … Paradise” – this is much more emotional than the calmer mood in </a:t>
            </a:r>
            <a:r>
              <a:rPr lang="en-IE" i="1" dirty="0"/>
              <a:t>Hope is the thing with feathers. </a:t>
            </a:r>
            <a:r>
              <a:rPr lang="en-IE" dirty="0"/>
              <a:t>In that poem there was a deeper, longer lasting contentment, compared to the intense but short-lived exuberance in this poem. </a:t>
            </a:r>
          </a:p>
          <a:p>
            <a:r>
              <a:rPr lang="en-IE" dirty="0"/>
              <a:t>Once again there’s an interest in the little creatures (“Nature’s People” from </a:t>
            </a:r>
            <a:r>
              <a:rPr lang="en-IE" i="1" dirty="0"/>
              <a:t>A Narrow Fellow in the grass</a:t>
            </a:r>
            <a:r>
              <a:rPr lang="en-IE" dirty="0"/>
              <a:t>). The “Bee” is used as a metaphor (as were the butterflies in </a:t>
            </a:r>
            <a:r>
              <a:rPr lang="en-IE" i="1" dirty="0"/>
              <a:t>A Bird Came down the walk</a:t>
            </a:r>
            <a:r>
              <a:rPr lang="en-IE" dirty="0"/>
              <a:t>). </a:t>
            </a:r>
          </a:p>
          <a:p>
            <a:endParaRPr lang="en-IE" dirty="0"/>
          </a:p>
        </p:txBody>
      </p:sp>
    </p:spTree>
    <p:extLst>
      <p:ext uri="{BB962C8B-B14F-4D97-AF65-F5344CB8AC3E}">
        <p14:creationId xmlns:p14="http://schemas.microsoft.com/office/powerpoint/2010/main" val="3629296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773</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Soul has Bandaged Moments by Emily Dickinson </vt:lpstr>
      <vt:lpstr>Structure</vt:lpstr>
      <vt:lpstr>Imagery</vt:lpstr>
      <vt:lpstr>PowerPoint Presentation</vt:lpstr>
      <vt:lpstr>PowerPoint Presentation</vt:lpstr>
      <vt:lpstr>Links/Comparisons:</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Soul has Bandaged Moments by Emily Dickinson </dc:title>
  <dc:creator>Ciara Deasy</dc:creator>
  <cp:lastModifiedBy>Ciara Deasy</cp:lastModifiedBy>
  <cp:revision>2</cp:revision>
  <dcterms:created xsi:type="dcterms:W3CDTF">2020-02-24T11:25:49Z</dcterms:created>
  <dcterms:modified xsi:type="dcterms:W3CDTF">2020-02-24T11:26:28Z</dcterms:modified>
</cp:coreProperties>
</file>