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0" r:id="rId7"/>
    <p:sldId id="261" r:id="rId8"/>
    <p:sldId id="262" r:id="rId9"/>
    <p:sldId id="268" r:id="rId10"/>
    <p:sldId id="263" r:id="rId11"/>
    <p:sldId id="264"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C3402-CCC9-454B-ABCD-2975B624C2B6}" type="doc">
      <dgm:prSet loTypeId="urn:microsoft.com/office/officeart/2005/8/layout/pList1" loCatId="list" qsTypeId="urn:microsoft.com/office/officeart/2005/8/quickstyle/simple1" qsCatId="simple" csTypeId="urn:microsoft.com/office/officeart/2005/8/colors/accent0_2" csCatId="mainScheme" phldr="1"/>
      <dgm:spPr/>
      <dgm:t>
        <a:bodyPr/>
        <a:lstStyle/>
        <a:p>
          <a:endParaRPr lang="en-IE"/>
        </a:p>
      </dgm:t>
    </dgm:pt>
    <dgm:pt modelId="{87E786A9-27A4-42A8-8177-71157807C30A}">
      <dgm:prSet phldrT="[Text]"/>
      <dgm:spPr/>
      <dgm:t>
        <a:bodyPr/>
        <a:lstStyle/>
        <a:p>
          <a:r>
            <a:rPr lang="en-IE" dirty="0"/>
            <a:t>1.</a:t>
          </a:r>
        </a:p>
      </dgm:t>
    </dgm:pt>
    <dgm:pt modelId="{56896B7E-1DA0-4072-BF69-C3D6EB64A2D4}" type="parTrans" cxnId="{8687641F-64CD-43DF-956D-FB3EEB25D74E}">
      <dgm:prSet/>
      <dgm:spPr/>
      <dgm:t>
        <a:bodyPr/>
        <a:lstStyle/>
        <a:p>
          <a:endParaRPr lang="en-IE"/>
        </a:p>
      </dgm:t>
    </dgm:pt>
    <dgm:pt modelId="{B9209DB2-B5D6-4AA0-BDCC-2197ACFEBB8F}" type="sibTrans" cxnId="{8687641F-64CD-43DF-956D-FB3EEB25D74E}">
      <dgm:prSet/>
      <dgm:spPr/>
      <dgm:t>
        <a:bodyPr/>
        <a:lstStyle/>
        <a:p>
          <a:endParaRPr lang="en-IE"/>
        </a:p>
      </dgm:t>
    </dgm:pt>
    <dgm:pt modelId="{8E63E1DB-0212-4426-9FC9-39B255C30CF2}">
      <dgm:prSet phldrT="[Text]"/>
      <dgm:spPr/>
      <dgm:t>
        <a:bodyPr/>
        <a:lstStyle/>
        <a:p>
          <a:r>
            <a:rPr lang="en-IE" dirty="0"/>
            <a:t>2</a:t>
          </a:r>
        </a:p>
      </dgm:t>
    </dgm:pt>
    <dgm:pt modelId="{8BE667D7-6668-4C6D-A21A-B098E26DAC41}" type="parTrans" cxnId="{9858A272-C344-4300-A508-C27B2773D3F4}">
      <dgm:prSet/>
      <dgm:spPr/>
      <dgm:t>
        <a:bodyPr/>
        <a:lstStyle/>
        <a:p>
          <a:endParaRPr lang="en-IE"/>
        </a:p>
      </dgm:t>
    </dgm:pt>
    <dgm:pt modelId="{6E199FDF-AD64-47B3-B063-BE6074E2ED7F}" type="sibTrans" cxnId="{9858A272-C344-4300-A508-C27B2773D3F4}">
      <dgm:prSet/>
      <dgm:spPr/>
      <dgm:t>
        <a:bodyPr/>
        <a:lstStyle/>
        <a:p>
          <a:endParaRPr lang="en-IE"/>
        </a:p>
      </dgm:t>
    </dgm:pt>
    <dgm:pt modelId="{7A54AAD8-0E46-494C-9A52-E645F874F157}">
      <dgm:prSet phldrT="[Text]"/>
      <dgm:spPr/>
      <dgm:t>
        <a:bodyPr/>
        <a:lstStyle/>
        <a:p>
          <a:r>
            <a:rPr lang="en-IE" dirty="0"/>
            <a:t>3</a:t>
          </a:r>
        </a:p>
      </dgm:t>
    </dgm:pt>
    <dgm:pt modelId="{1638C27D-8676-4CF6-8C76-68E7B161E350}" type="parTrans" cxnId="{7A86F1CA-8927-40FE-9C65-50FFFFDD67AD}">
      <dgm:prSet/>
      <dgm:spPr/>
      <dgm:t>
        <a:bodyPr/>
        <a:lstStyle/>
        <a:p>
          <a:endParaRPr lang="en-IE"/>
        </a:p>
      </dgm:t>
    </dgm:pt>
    <dgm:pt modelId="{4C4EDC9B-417D-49DD-99A9-A1BE9E7253B5}" type="sibTrans" cxnId="{7A86F1CA-8927-40FE-9C65-50FFFFDD67AD}">
      <dgm:prSet/>
      <dgm:spPr/>
      <dgm:t>
        <a:bodyPr/>
        <a:lstStyle/>
        <a:p>
          <a:endParaRPr lang="en-IE"/>
        </a:p>
      </dgm:t>
    </dgm:pt>
    <dgm:pt modelId="{274BCC9C-7D0B-4291-A2F6-ECDA0B149C8C}">
      <dgm:prSet phldrT="[Text]"/>
      <dgm:spPr/>
      <dgm:t>
        <a:bodyPr/>
        <a:lstStyle/>
        <a:p>
          <a:r>
            <a:rPr lang="en-IE" dirty="0"/>
            <a:t>4</a:t>
          </a:r>
        </a:p>
      </dgm:t>
    </dgm:pt>
    <dgm:pt modelId="{7B78894D-3983-4E9E-B2A2-C81F35063F23}" type="parTrans" cxnId="{9C1F88DE-91D3-44F0-AD7F-D862B1A457D0}">
      <dgm:prSet/>
      <dgm:spPr/>
      <dgm:t>
        <a:bodyPr/>
        <a:lstStyle/>
        <a:p>
          <a:endParaRPr lang="en-IE"/>
        </a:p>
      </dgm:t>
    </dgm:pt>
    <dgm:pt modelId="{CDCA9E55-3FDA-4811-A1DE-214186107529}" type="sibTrans" cxnId="{9C1F88DE-91D3-44F0-AD7F-D862B1A457D0}">
      <dgm:prSet/>
      <dgm:spPr/>
      <dgm:t>
        <a:bodyPr/>
        <a:lstStyle/>
        <a:p>
          <a:endParaRPr lang="en-IE"/>
        </a:p>
      </dgm:t>
    </dgm:pt>
    <dgm:pt modelId="{F716AA7C-747B-4B07-ABCF-1DA4FC243C50}" type="pres">
      <dgm:prSet presAssocID="{518C3402-CCC9-454B-ABCD-2975B624C2B6}" presName="Name0" presStyleCnt="0">
        <dgm:presLayoutVars>
          <dgm:dir/>
          <dgm:resizeHandles val="exact"/>
        </dgm:presLayoutVars>
      </dgm:prSet>
      <dgm:spPr/>
    </dgm:pt>
    <dgm:pt modelId="{94E18DA8-F212-4B51-9C77-A3A7CFF05D87}" type="pres">
      <dgm:prSet presAssocID="{87E786A9-27A4-42A8-8177-71157807C30A}" presName="compNode" presStyleCnt="0"/>
      <dgm:spPr/>
    </dgm:pt>
    <dgm:pt modelId="{66241A6A-AB7D-47AA-B3D6-159CC0270D44}" type="pres">
      <dgm:prSet presAssocID="{87E786A9-27A4-42A8-8177-71157807C30A}" presName="pictRect" presStyleLbl="node1" presStyleIdx="0" presStyleCnt="4"/>
      <dgm:spPr/>
    </dgm:pt>
    <dgm:pt modelId="{74E2BF9B-E23D-4798-B9B9-E6EE52B18276}" type="pres">
      <dgm:prSet presAssocID="{87E786A9-27A4-42A8-8177-71157807C30A}" presName="textRect" presStyleLbl="revTx" presStyleIdx="0" presStyleCnt="4">
        <dgm:presLayoutVars>
          <dgm:bulletEnabled val="1"/>
        </dgm:presLayoutVars>
      </dgm:prSet>
      <dgm:spPr/>
    </dgm:pt>
    <dgm:pt modelId="{0D05644B-02E2-4788-832C-559EF8B4DC1E}" type="pres">
      <dgm:prSet presAssocID="{B9209DB2-B5D6-4AA0-BDCC-2197ACFEBB8F}" presName="sibTrans" presStyleLbl="sibTrans2D1" presStyleIdx="0" presStyleCnt="0"/>
      <dgm:spPr/>
    </dgm:pt>
    <dgm:pt modelId="{9C11CC67-F951-4515-B6C8-F528A8F40621}" type="pres">
      <dgm:prSet presAssocID="{8E63E1DB-0212-4426-9FC9-39B255C30CF2}" presName="compNode" presStyleCnt="0"/>
      <dgm:spPr/>
    </dgm:pt>
    <dgm:pt modelId="{C3B08D9B-B431-4B76-BF07-DBA8C11E35ED}" type="pres">
      <dgm:prSet presAssocID="{8E63E1DB-0212-4426-9FC9-39B255C30CF2}" presName="pictRect" presStyleLbl="node1" presStyleIdx="1" presStyleCnt="4"/>
      <dgm:spPr/>
    </dgm:pt>
    <dgm:pt modelId="{A24C2635-FB1B-4678-88D0-F03F2DB63507}" type="pres">
      <dgm:prSet presAssocID="{8E63E1DB-0212-4426-9FC9-39B255C30CF2}" presName="textRect" presStyleLbl="revTx" presStyleIdx="1" presStyleCnt="4">
        <dgm:presLayoutVars>
          <dgm:bulletEnabled val="1"/>
        </dgm:presLayoutVars>
      </dgm:prSet>
      <dgm:spPr/>
    </dgm:pt>
    <dgm:pt modelId="{8A4F026C-9D4F-4B78-BEF6-E6F9582E363B}" type="pres">
      <dgm:prSet presAssocID="{6E199FDF-AD64-47B3-B063-BE6074E2ED7F}" presName="sibTrans" presStyleLbl="sibTrans2D1" presStyleIdx="0" presStyleCnt="0"/>
      <dgm:spPr/>
    </dgm:pt>
    <dgm:pt modelId="{DB18CF55-DDAA-4C0C-93AD-E33BC7BC5374}" type="pres">
      <dgm:prSet presAssocID="{7A54AAD8-0E46-494C-9A52-E645F874F157}" presName="compNode" presStyleCnt="0"/>
      <dgm:spPr/>
    </dgm:pt>
    <dgm:pt modelId="{83778999-6359-4D28-B897-648B1A522D22}" type="pres">
      <dgm:prSet presAssocID="{7A54AAD8-0E46-494C-9A52-E645F874F157}" presName="pictRect" presStyleLbl="node1" presStyleIdx="2" presStyleCnt="4"/>
      <dgm:spPr/>
    </dgm:pt>
    <dgm:pt modelId="{BCB7307F-A616-45F7-AAAB-AF797EA186D2}" type="pres">
      <dgm:prSet presAssocID="{7A54AAD8-0E46-494C-9A52-E645F874F157}" presName="textRect" presStyleLbl="revTx" presStyleIdx="2" presStyleCnt="4">
        <dgm:presLayoutVars>
          <dgm:bulletEnabled val="1"/>
        </dgm:presLayoutVars>
      </dgm:prSet>
      <dgm:spPr/>
    </dgm:pt>
    <dgm:pt modelId="{EFCE431D-A936-4537-A7BC-FEBE605FA46E}" type="pres">
      <dgm:prSet presAssocID="{4C4EDC9B-417D-49DD-99A9-A1BE9E7253B5}" presName="sibTrans" presStyleLbl="sibTrans2D1" presStyleIdx="0" presStyleCnt="0"/>
      <dgm:spPr/>
    </dgm:pt>
    <dgm:pt modelId="{344BB73B-5540-4A2A-AED9-217A3D1E9453}" type="pres">
      <dgm:prSet presAssocID="{274BCC9C-7D0B-4291-A2F6-ECDA0B149C8C}" presName="compNode" presStyleCnt="0"/>
      <dgm:spPr/>
    </dgm:pt>
    <dgm:pt modelId="{88B6D1B1-9A16-4772-A8A2-7BC294D164D3}" type="pres">
      <dgm:prSet presAssocID="{274BCC9C-7D0B-4291-A2F6-ECDA0B149C8C}" presName="pictRect" presStyleLbl="node1" presStyleIdx="3" presStyleCnt="4"/>
      <dgm:spPr/>
    </dgm:pt>
    <dgm:pt modelId="{9BCF53BE-DF10-4C83-9D3D-3835EBC3B037}" type="pres">
      <dgm:prSet presAssocID="{274BCC9C-7D0B-4291-A2F6-ECDA0B149C8C}" presName="textRect" presStyleLbl="revTx" presStyleIdx="3" presStyleCnt="4">
        <dgm:presLayoutVars>
          <dgm:bulletEnabled val="1"/>
        </dgm:presLayoutVars>
      </dgm:prSet>
      <dgm:spPr/>
    </dgm:pt>
  </dgm:ptLst>
  <dgm:cxnLst>
    <dgm:cxn modelId="{8B8C560F-AD33-41DE-B165-961DF09D0DE4}" type="presOf" srcId="{87E786A9-27A4-42A8-8177-71157807C30A}" destId="{74E2BF9B-E23D-4798-B9B9-E6EE52B18276}" srcOrd="0" destOrd="0" presId="urn:microsoft.com/office/officeart/2005/8/layout/pList1"/>
    <dgm:cxn modelId="{2361D115-173D-40FD-9002-DD5214363809}" type="presOf" srcId="{8E63E1DB-0212-4426-9FC9-39B255C30CF2}" destId="{A24C2635-FB1B-4678-88D0-F03F2DB63507}" srcOrd="0" destOrd="0" presId="urn:microsoft.com/office/officeart/2005/8/layout/pList1"/>
    <dgm:cxn modelId="{B6B3D916-7914-479C-86ED-6C29C4F644B7}" type="presOf" srcId="{6E199FDF-AD64-47B3-B063-BE6074E2ED7F}" destId="{8A4F026C-9D4F-4B78-BEF6-E6F9582E363B}" srcOrd="0" destOrd="0" presId="urn:microsoft.com/office/officeart/2005/8/layout/pList1"/>
    <dgm:cxn modelId="{8687641F-64CD-43DF-956D-FB3EEB25D74E}" srcId="{518C3402-CCC9-454B-ABCD-2975B624C2B6}" destId="{87E786A9-27A4-42A8-8177-71157807C30A}" srcOrd="0" destOrd="0" parTransId="{56896B7E-1DA0-4072-BF69-C3D6EB64A2D4}" sibTransId="{B9209DB2-B5D6-4AA0-BDCC-2197ACFEBB8F}"/>
    <dgm:cxn modelId="{9CB71F3A-C311-478D-9B3B-1316DF74045D}" type="presOf" srcId="{274BCC9C-7D0B-4291-A2F6-ECDA0B149C8C}" destId="{9BCF53BE-DF10-4C83-9D3D-3835EBC3B037}" srcOrd="0" destOrd="0" presId="urn:microsoft.com/office/officeart/2005/8/layout/pList1"/>
    <dgm:cxn modelId="{9858A272-C344-4300-A508-C27B2773D3F4}" srcId="{518C3402-CCC9-454B-ABCD-2975B624C2B6}" destId="{8E63E1DB-0212-4426-9FC9-39B255C30CF2}" srcOrd="1" destOrd="0" parTransId="{8BE667D7-6668-4C6D-A21A-B098E26DAC41}" sibTransId="{6E199FDF-AD64-47B3-B063-BE6074E2ED7F}"/>
    <dgm:cxn modelId="{7A86F1CA-8927-40FE-9C65-50FFFFDD67AD}" srcId="{518C3402-CCC9-454B-ABCD-2975B624C2B6}" destId="{7A54AAD8-0E46-494C-9A52-E645F874F157}" srcOrd="2" destOrd="0" parTransId="{1638C27D-8676-4CF6-8C76-68E7B161E350}" sibTransId="{4C4EDC9B-417D-49DD-99A9-A1BE9E7253B5}"/>
    <dgm:cxn modelId="{B0F601DB-7B7B-428B-9699-ED5C14A1C75C}" type="presOf" srcId="{4C4EDC9B-417D-49DD-99A9-A1BE9E7253B5}" destId="{EFCE431D-A936-4537-A7BC-FEBE605FA46E}" srcOrd="0" destOrd="0" presId="urn:microsoft.com/office/officeart/2005/8/layout/pList1"/>
    <dgm:cxn modelId="{233BF1DB-99DE-402E-B37A-9610071E26B0}" type="presOf" srcId="{B9209DB2-B5D6-4AA0-BDCC-2197ACFEBB8F}" destId="{0D05644B-02E2-4788-832C-559EF8B4DC1E}" srcOrd="0" destOrd="0" presId="urn:microsoft.com/office/officeart/2005/8/layout/pList1"/>
    <dgm:cxn modelId="{1814AADC-0AF8-4966-841B-8ACB6E1115A2}" type="presOf" srcId="{7A54AAD8-0E46-494C-9A52-E645F874F157}" destId="{BCB7307F-A616-45F7-AAAB-AF797EA186D2}" srcOrd="0" destOrd="0" presId="urn:microsoft.com/office/officeart/2005/8/layout/pList1"/>
    <dgm:cxn modelId="{9C1F88DE-91D3-44F0-AD7F-D862B1A457D0}" srcId="{518C3402-CCC9-454B-ABCD-2975B624C2B6}" destId="{274BCC9C-7D0B-4291-A2F6-ECDA0B149C8C}" srcOrd="3" destOrd="0" parTransId="{7B78894D-3983-4E9E-B2A2-C81F35063F23}" sibTransId="{CDCA9E55-3FDA-4811-A1DE-214186107529}"/>
    <dgm:cxn modelId="{08C851F5-4144-4F49-81CE-45D10FB9952A}" type="presOf" srcId="{518C3402-CCC9-454B-ABCD-2975B624C2B6}" destId="{F716AA7C-747B-4B07-ABCF-1DA4FC243C50}" srcOrd="0" destOrd="0" presId="urn:microsoft.com/office/officeart/2005/8/layout/pList1"/>
    <dgm:cxn modelId="{8A271EA7-ABC9-481C-A578-968EF635D490}" type="presParOf" srcId="{F716AA7C-747B-4B07-ABCF-1DA4FC243C50}" destId="{94E18DA8-F212-4B51-9C77-A3A7CFF05D87}" srcOrd="0" destOrd="0" presId="urn:microsoft.com/office/officeart/2005/8/layout/pList1"/>
    <dgm:cxn modelId="{D052E571-4316-4A19-8FFB-4A9FBD23379C}" type="presParOf" srcId="{94E18DA8-F212-4B51-9C77-A3A7CFF05D87}" destId="{66241A6A-AB7D-47AA-B3D6-159CC0270D44}" srcOrd="0" destOrd="0" presId="urn:microsoft.com/office/officeart/2005/8/layout/pList1"/>
    <dgm:cxn modelId="{A6CB1EB4-BEC4-4F99-A721-BACE49A4B375}" type="presParOf" srcId="{94E18DA8-F212-4B51-9C77-A3A7CFF05D87}" destId="{74E2BF9B-E23D-4798-B9B9-E6EE52B18276}" srcOrd="1" destOrd="0" presId="urn:microsoft.com/office/officeart/2005/8/layout/pList1"/>
    <dgm:cxn modelId="{CC540843-2A0A-44C3-B106-ECF42A0EAA5A}" type="presParOf" srcId="{F716AA7C-747B-4B07-ABCF-1DA4FC243C50}" destId="{0D05644B-02E2-4788-832C-559EF8B4DC1E}" srcOrd="1" destOrd="0" presId="urn:microsoft.com/office/officeart/2005/8/layout/pList1"/>
    <dgm:cxn modelId="{451DFA4A-63CB-4DC5-A8D5-CF489463EA64}" type="presParOf" srcId="{F716AA7C-747B-4B07-ABCF-1DA4FC243C50}" destId="{9C11CC67-F951-4515-B6C8-F528A8F40621}" srcOrd="2" destOrd="0" presId="urn:microsoft.com/office/officeart/2005/8/layout/pList1"/>
    <dgm:cxn modelId="{D32C9164-0E6C-4D1C-834B-98382B95EE91}" type="presParOf" srcId="{9C11CC67-F951-4515-B6C8-F528A8F40621}" destId="{C3B08D9B-B431-4B76-BF07-DBA8C11E35ED}" srcOrd="0" destOrd="0" presId="urn:microsoft.com/office/officeart/2005/8/layout/pList1"/>
    <dgm:cxn modelId="{5E6D9420-76FA-4747-93EF-35296C4EB770}" type="presParOf" srcId="{9C11CC67-F951-4515-B6C8-F528A8F40621}" destId="{A24C2635-FB1B-4678-88D0-F03F2DB63507}" srcOrd="1" destOrd="0" presId="urn:microsoft.com/office/officeart/2005/8/layout/pList1"/>
    <dgm:cxn modelId="{27803773-5A60-4713-8914-12ADFA6694F0}" type="presParOf" srcId="{F716AA7C-747B-4B07-ABCF-1DA4FC243C50}" destId="{8A4F026C-9D4F-4B78-BEF6-E6F9582E363B}" srcOrd="3" destOrd="0" presId="urn:microsoft.com/office/officeart/2005/8/layout/pList1"/>
    <dgm:cxn modelId="{0073EE07-8AEC-42A3-BA6E-DBBDA594C590}" type="presParOf" srcId="{F716AA7C-747B-4B07-ABCF-1DA4FC243C50}" destId="{DB18CF55-DDAA-4C0C-93AD-E33BC7BC5374}" srcOrd="4" destOrd="0" presId="urn:microsoft.com/office/officeart/2005/8/layout/pList1"/>
    <dgm:cxn modelId="{43063DD7-B185-496D-A666-3685E2F235B5}" type="presParOf" srcId="{DB18CF55-DDAA-4C0C-93AD-E33BC7BC5374}" destId="{83778999-6359-4D28-B897-648B1A522D22}" srcOrd="0" destOrd="0" presId="urn:microsoft.com/office/officeart/2005/8/layout/pList1"/>
    <dgm:cxn modelId="{3DC33EB8-90E8-4B8D-8EFF-786529E6997A}" type="presParOf" srcId="{DB18CF55-DDAA-4C0C-93AD-E33BC7BC5374}" destId="{BCB7307F-A616-45F7-AAAB-AF797EA186D2}" srcOrd="1" destOrd="0" presId="urn:microsoft.com/office/officeart/2005/8/layout/pList1"/>
    <dgm:cxn modelId="{283E361E-B869-47D1-B900-32384DFB67D0}" type="presParOf" srcId="{F716AA7C-747B-4B07-ABCF-1DA4FC243C50}" destId="{EFCE431D-A936-4537-A7BC-FEBE605FA46E}" srcOrd="5" destOrd="0" presId="urn:microsoft.com/office/officeart/2005/8/layout/pList1"/>
    <dgm:cxn modelId="{D6910822-2DBA-4FD2-AE24-0C249308B3F1}" type="presParOf" srcId="{F716AA7C-747B-4B07-ABCF-1DA4FC243C50}" destId="{344BB73B-5540-4A2A-AED9-217A3D1E9453}" srcOrd="6" destOrd="0" presId="urn:microsoft.com/office/officeart/2005/8/layout/pList1"/>
    <dgm:cxn modelId="{418F082D-2A2F-456F-8365-BD4558058280}" type="presParOf" srcId="{344BB73B-5540-4A2A-AED9-217A3D1E9453}" destId="{88B6D1B1-9A16-4772-A8A2-7BC294D164D3}" srcOrd="0" destOrd="0" presId="urn:microsoft.com/office/officeart/2005/8/layout/pList1"/>
    <dgm:cxn modelId="{C5F1DE38-81E9-4F8E-8A14-644E10BC0B16}" type="presParOf" srcId="{344BB73B-5540-4A2A-AED9-217A3D1E9453}" destId="{9BCF53BE-DF10-4C83-9D3D-3835EBC3B03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5BDC9B-A4FB-44D4-9F19-B1DD7A737E07}" type="doc">
      <dgm:prSet loTypeId="urn:microsoft.com/office/officeart/2011/layout/HexagonRadial" loCatId="cycle" qsTypeId="urn:microsoft.com/office/officeart/2005/8/quickstyle/simple1" qsCatId="simple" csTypeId="urn:microsoft.com/office/officeart/2005/8/colors/accent1_1" csCatId="accent1" phldr="1"/>
      <dgm:spPr/>
      <dgm:t>
        <a:bodyPr/>
        <a:lstStyle/>
        <a:p>
          <a:endParaRPr lang="en-IE"/>
        </a:p>
      </dgm:t>
    </dgm:pt>
    <dgm:pt modelId="{6F53D1F3-CC50-44C6-9940-B1072A675FBE}">
      <dgm:prSet phldrT="[Text]"/>
      <dgm:spPr/>
      <dgm:t>
        <a:bodyPr/>
        <a:lstStyle/>
        <a:p>
          <a:r>
            <a:rPr lang="en-IE" dirty="0"/>
            <a:t>Choices</a:t>
          </a:r>
        </a:p>
      </dgm:t>
    </dgm:pt>
    <dgm:pt modelId="{62B3FFF0-F6CC-40A7-AC69-C43BA3B660C5}" type="parTrans" cxnId="{D6876377-3203-4C42-811D-FD960F41475A}">
      <dgm:prSet/>
      <dgm:spPr/>
      <dgm:t>
        <a:bodyPr/>
        <a:lstStyle/>
        <a:p>
          <a:endParaRPr lang="en-IE"/>
        </a:p>
      </dgm:t>
    </dgm:pt>
    <dgm:pt modelId="{490BE2A4-4ADC-4386-ACB8-13CCAE29200B}" type="sibTrans" cxnId="{D6876377-3203-4C42-811D-FD960F41475A}">
      <dgm:prSet/>
      <dgm:spPr/>
      <dgm:t>
        <a:bodyPr/>
        <a:lstStyle/>
        <a:p>
          <a:endParaRPr lang="en-IE"/>
        </a:p>
      </dgm:t>
    </dgm:pt>
    <dgm:pt modelId="{5CC481A4-C7B4-45C5-868E-F7EBC72985BA}">
      <dgm:prSet phldrT="[Text]"/>
      <dgm:spPr/>
      <dgm:t>
        <a:bodyPr/>
        <a:lstStyle/>
        <a:p>
          <a:r>
            <a:rPr lang="en-IE" dirty="0"/>
            <a:t>Friends</a:t>
          </a:r>
        </a:p>
      </dgm:t>
    </dgm:pt>
    <dgm:pt modelId="{EC508E06-D4E2-4947-88D9-380FDDAE023A}" type="parTrans" cxnId="{B4284CA1-2808-4989-B76B-754C29FD12EC}">
      <dgm:prSet/>
      <dgm:spPr/>
      <dgm:t>
        <a:bodyPr/>
        <a:lstStyle/>
        <a:p>
          <a:endParaRPr lang="en-IE"/>
        </a:p>
      </dgm:t>
    </dgm:pt>
    <dgm:pt modelId="{1CDC7319-93FA-49B3-B9AD-B82D2A4E9CAE}" type="sibTrans" cxnId="{B4284CA1-2808-4989-B76B-754C29FD12EC}">
      <dgm:prSet/>
      <dgm:spPr/>
      <dgm:t>
        <a:bodyPr/>
        <a:lstStyle/>
        <a:p>
          <a:endParaRPr lang="en-IE"/>
        </a:p>
      </dgm:t>
    </dgm:pt>
    <dgm:pt modelId="{AB4C2F33-F2DC-4471-8343-5EDFA5639D0B}">
      <dgm:prSet phldrT="[Text]"/>
      <dgm:spPr/>
      <dgm:t>
        <a:bodyPr/>
        <a:lstStyle/>
        <a:p>
          <a:r>
            <a:rPr lang="en-IE" dirty="0"/>
            <a:t>Interests</a:t>
          </a:r>
        </a:p>
      </dgm:t>
    </dgm:pt>
    <dgm:pt modelId="{C41553B6-A60E-467E-92EB-05762B3B9EC3}" type="parTrans" cxnId="{4F3B79FD-B5FE-431E-8DC1-2C21D3DFADB1}">
      <dgm:prSet/>
      <dgm:spPr/>
      <dgm:t>
        <a:bodyPr/>
        <a:lstStyle/>
        <a:p>
          <a:endParaRPr lang="en-IE"/>
        </a:p>
      </dgm:t>
    </dgm:pt>
    <dgm:pt modelId="{787DE88F-CD48-4110-A05E-60601C4ADA6F}" type="sibTrans" cxnId="{4F3B79FD-B5FE-431E-8DC1-2C21D3DFADB1}">
      <dgm:prSet/>
      <dgm:spPr/>
      <dgm:t>
        <a:bodyPr/>
        <a:lstStyle/>
        <a:p>
          <a:endParaRPr lang="en-IE"/>
        </a:p>
      </dgm:t>
    </dgm:pt>
    <dgm:pt modelId="{C2A5BCDA-180B-4B0E-94CE-D400D5D5FFCC}">
      <dgm:prSet phldrT="[Text]"/>
      <dgm:spPr/>
      <dgm:t>
        <a:bodyPr/>
        <a:lstStyle/>
        <a:p>
          <a:endParaRPr lang="en-IE" dirty="0"/>
        </a:p>
      </dgm:t>
    </dgm:pt>
    <dgm:pt modelId="{77347C1C-E274-4522-9D74-1E2201168989}" type="parTrans" cxnId="{444038C8-5299-4F53-AFDE-506EA30070B9}">
      <dgm:prSet/>
      <dgm:spPr/>
      <dgm:t>
        <a:bodyPr/>
        <a:lstStyle/>
        <a:p>
          <a:endParaRPr lang="en-IE"/>
        </a:p>
      </dgm:t>
    </dgm:pt>
    <dgm:pt modelId="{F5239E40-3AF5-46DB-A1D4-2074F81168F9}" type="sibTrans" cxnId="{444038C8-5299-4F53-AFDE-506EA30070B9}">
      <dgm:prSet/>
      <dgm:spPr/>
      <dgm:t>
        <a:bodyPr/>
        <a:lstStyle/>
        <a:p>
          <a:endParaRPr lang="en-IE"/>
        </a:p>
      </dgm:t>
    </dgm:pt>
    <dgm:pt modelId="{533E8944-66D7-40FE-B52B-3C8E0B7C6699}">
      <dgm:prSet phldrT="[Text]"/>
      <dgm:spPr/>
      <dgm:t>
        <a:bodyPr/>
        <a:lstStyle/>
        <a:p>
          <a:endParaRPr lang="en-IE" dirty="0"/>
        </a:p>
      </dgm:t>
    </dgm:pt>
    <dgm:pt modelId="{552762C6-4874-4A74-A819-D5BC95A23D2E}" type="parTrans" cxnId="{A960FA6D-AE74-48F0-8AD0-9811A155C445}">
      <dgm:prSet/>
      <dgm:spPr/>
      <dgm:t>
        <a:bodyPr/>
        <a:lstStyle/>
        <a:p>
          <a:endParaRPr lang="en-IE"/>
        </a:p>
      </dgm:t>
    </dgm:pt>
    <dgm:pt modelId="{6E3ADB77-E326-4D4B-8AEB-722C776B5720}" type="sibTrans" cxnId="{A960FA6D-AE74-48F0-8AD0-9811A155C445}">
      <dgm:prSet/>
      <dgm:spPr/>
      <dgm:t>
        <a:bodyPr/>
        <a:lstStyle/>
        <a:p>
          <a:endParaRPr lang="en-IE"/>
        </a:p>
      </dgm:t>
    </dgm:pt>
    <dgm:pt modelId="{4FAF9BC4-F8FA-4DAB-AA67-18A0486CA245}">
      <dgm:prSet phldrT="[Text]"/>
      <dgm:spPr/>
      <dgm:t>
        <a:bodyPr/>
        <a:lstStyle/>
        <a:p>
          <a:endParaRPr lang="en-IE" dirty="0"/>
        </a:p>
      </dgm:t>
    </dgm:pt>
    <dgm:pt modelId="{E35DEC74-D182-4340-B8D1-27A8DF328076}" type="parTrans" cxnId="{3BADE1D2-5AB9-4131-A859-EC9F5068EC0D}">
      <dgm:prSet/>
      <dgm:spPr/>
      <dgm:t>
        <a:bodyPr/>
        <a:lstStyle/>
        <a:p>
          <a:endParaRPr lang="en-IE"/>
        </a:p>
      </dgm:t>
    </dgm:pt>
    <dgm:pt modelId="{0E6C1DEE-DE90-4C6A-B4EC-37BE72C0E2B6}" type="sibTrans" cxnId="{3BADE1D2-5AB9-4131-A859-EC9F5068EC0D}">
      <dgm:prSet/>
      <dgm:spPr/>
      <dgm:t>
        <a:bodyPr/>
        <a:lstStyle/>
        <a:p>
          <a:endParaRPr lang="en-IE"/>
        </a:p>
      </dgm:t>
    </dgm:pt>
    <dgm:pt modelId="{2580CE47-1A70-4F48-ACEF-93F730AF5486}">
      <dgm:prSet phldrT="[Text]"/>
      <dgm:spPr/>
      <dgm:t>
        <a:bodyPr/>
        <a:lstStyle/>
        <a:p>
          <a:endParaRPr lang="en-IE" dirty="0"/>
        </a:p>
      </dgm:t>
    </dgm:pt>
    <dgm:pt modelId="{CB85B5EE-8905-4DCE-82F9-76428F8E0438}" type="parTrans" cxnId="{F9EF792F-3109-4819-B706-319710202608}">
      <dgm:prSet/>
      <dgm:spPr/>
      <dgm:t>
        <a:bodyPr/>
        <a:lstStyle/>
        <a:p>
          <a:endParaRPr lang="en-IE"/>
        </a:p>
      </dgm:t>
    </dgm:pt>
    <dgm:pt modelId="{480BCF79-37B6-4AAB-8744-744836C87EFC}" type="sibTrans" cxnId="{F9EF792F-3109-4819-B706-319710202608}">
      <dgm:prSet/>
      <dgm:spPr/>
      <dgm:t>
        <a:bodyPr/>
        <a:lstStyle/>
        <a:p>
          <a:endParaRPr lang="en-IE"/>
        </a:p>
      </dgm:t>
    </dgm:pt>
    <dgm:pt modelId="{355B1959-F0D7-4E3C-A2D3-5A323D13028F}" type="pres">
      <dgm:prSet presAssocID="{D05BDC9B-A4FB-44D4-9F19-B1DD7A737E07}" presName="Name0" presStyleCnt="0">
        <dgm:presLayoutVars>
          <dgm:chMax val="1"/>
          <dgm:chPref val="1"/>
          <dgm:dir/>
          <dgm:animOne val="branch"/>
          <dgm:animLvl val="lvl"/>
        </dgm:presLayoutVars>
      </dgm:prSet>
      <dgm:spPr/>
    </dgm:pt>
    <dgm:pt modelId="{74FAC6D4-F659-42D3-BB7F-FDB1CD22A0EA}" type="pres">
      <dgm:prSet presAssocID="{6F53D1F3-CC50-44C6-9940-B1072A675FBE}" presName="Parent" presStyleLbl="node0" presStyleIdx="0" presStyleCnt="1">
        <dgm:presLayoutVars>
          <dgm:chMax val="6"/>
          <dgm:chPref val="6"/>
        </dgm:presLayoutVars>
      </dgm:prSet>
      <dgm:spPr/>
    </dgm:pt>
    <dgm:pt modelId="{69FBCA68-4175-44C9-B3B6-7F1C4CC8A12E}" type="pres">
      <dgm:prSet presAssocID="{5CC481A4-C7B4-45C5-868E-F7EBC72985BA}" presName="Accent1" presStyleCnt="0"/>
      <dgm:spPr/>
    </dgm:pt>
    <dgm:pt modelId="{0DA4758F-D516-470B-BEA3-269309D629B4}" type="pres">
      <dgm:prSet presAssocID="{5CC481A4-C7B4-45C5-868E-F7EBC72985BA}" presName="Accent" presStyleLbl="bgShp" presStyleIdx="0" presStyleCnt="6"/>
      <dgm:spPr/>
    </dgm:pt>
    <dgm:pt modelId="{78A632B6-24A0-4425-8530-F9F8E0E6AACF}" type="pres">
      <dgm:prSet presAssocID="{5CC481A4-C7B4-45C5-868E-F7EBC72985BA}" presName="Child1" presStyleLbl="node1" presStyleIdx="0" presStyleCnt="6">
        <dgm:presLayoutVars>
          <dgm:chMax val="0"/>
          <dgm:chPref val="0"/>
          <dgm:bulletEnabled val="1"/>
        </dgm:presLayoutVars>
      </dgm:prSet>
      <dgm:spPr/>
    </dgm:pt>
    <dgm:pt modelId="{0C516728-AA87-4B97-94B4-8C6249D4AF74}" type="pres">
      <dgm:prSet presAssocID="{AB4C2F33-F2DC-4471-8343-5EDFA5639D0B}" presName="Accent2" presStyleCnt="0"/>
      <dgm:spPr/>
    </dgm:pt>
    <dgm:pt modelId="{47624E45-346C-4F20-B75E-D57D531D85FC}" type="pres">
      <dgm:prSet presAssocID="{AB4C2F33-F2DC-4471-8343-5EDFA5639D0B}" presName="Accent" presStyleLbl="bgShp" presStyleIdx="1" presStyleCnt="6"/>
      <dgm:spPr/>
    </dgm:pt>
    <dgm:pt modelId="{21AFF3E5-7C19-41B9-8010-66C423A961D6}" type="pres">
      <dgm:prSet presAssocID="{AB4C2F33-F2DC-4471-8343-5EDFA5639D0B}" presName="Child2" presStyleLbl="node1" presStyleIdx="1" presStyleCnt="6">
        <dgm:presLayoutVars>
          <dgm:chMax val="0"/>
          <dgm:chPref val="0"/>
          <dgm:bulletEnabled val="1"/>
        </dgm:presLayoutVars>
      </dgm:prSet>
      <dgm:spPr/>
    </dgm:pt>
    <dgm:pt modelId="{F840F959-1FC0-46D1-8EC4-686BCA98D67D}" type="pres">
      <dgm:prSet presAssocID="{C2A5BCDA-180B-4B0E-94CE-D400D5D5FFCC}" presName="Accent3" presStyleCnt="0"/>
      <dgm:spPr/>
    </dgm:pt>
    <dgm:pt modelId="{AE54F345-4D7A-44C6-9F51-565AD38334BD}" type="pres">
      <dgm:prSet presAssocID="{C2A5BCDA-180B-4B0E-94CE-D400D5D5FFCC}" presName="Accent" presStyleLbl="bgShp" presStyleIdx="2" presStyleCnt="6"/>
      <dgm:spPr/>
    </dgm:pt>
    <dgm:pt modelId="{DFA0A9AC-7E0E-43BA-8F88-47F361D80D57}" type="pres">
      <dgm:prSet presAssocID="{C2A5BCDA-180B-4B0E-94CE-D400D5D5FFCC}" presName="Child3" presStyleLbl="node1" presStyleIdx="2" presStyleCnt="6">
        <dgm:presLayoutVars>
          <dgm:chMax val="0"/>
          <dgm:chPref val="0"/>
          <dgm:bulletEnabled val="1"/>
        </dgm:presLayoutVars>
      </dgm:prSet>
      <dgm:spPr/>
    </dgm:pt>
    <dgm:pt modelId="{E4FF69C0-2397-4786-92E5-DAEFF8F62A74}" type="pres">
      <dgm:prSet presAssocID="{533E8944-66D7-40FE-B52B-3C8E0B7C6699}" presName="Accent4" presStyleCnt="0"/>
      <dgm:spPr/>
    </dgm:pt>
    <dgm:pt modelId="{6D473C77-C56E-495A-B0A6-0D6B8A82BCB5}" type="pres">
      <dgm:prSet presAssocID="{533E8944-66D7-40FE-B52B-3C8E0B7C6699}" presName="Accent" presStyleLbl="bgShp" presStyleIdx="3" presStyleCnt="6"/>
      <dgm:spPr/>
    </dgm:pt>
    <dgm:pt modelId="{8CB6EABA-111D-439D-9324-632466AF80B2}" type="pres">
      <dgm:prSet presAssocID="{533E8944-66D7-40FE-B52B-3C8E0B7C6699}" presName="Child4" presStyleLbl="node1" presStyleIdx="3" presStyleCnt="6">
        <dgm:presLayoutVars>
          <dgm:chMax val="0"/>
          <dgm:chPref val="0"/>
          <dgm:bulletEnabled val="1"/>
        </dgm:presLayoutVars>
      </dgm:prSet>
      <dgm:spPr/>
    </dgm:pt>
    <dgm:pt modelId="{B1509806-B6B2-4003-9616-FB0F9D188A2D}" type="pres">
      <dgm:prSet presAssocID="{4FAF9BC4-F8FA-4DAB-AA67-18A0486CA245}" presName="Accent5" presStyleCnt="0"/>
      <dgm:spPr/>
    </dgm:pt>
    <dgm:pt modelId="{5FA60500-02F7-41AD-BB53-9277AD091FF6}" type="pres">
      <dgm:prSet presAssocID="{4FAF9BC4-F8FA-4DAB-AA67-18A0486CA245}" presName="Accent" presStyleLbl="bgShp" presStyleIdx="4" presStyleCnt="6"/>
      <dgm:spPr/>
    </dgm:pt>
    <dgm:pt modelId="{C3C2081E-E8BD-4EBE-A9E2-D98C6EF5228F}" type="pres">
      <dgm:prSet presAssocID="{4FAF9BC4-F8FA-4DAB-AA67-18A0486CA245}" presName="Child5" presStyleLbl="node1" presStyleIdx="4" presStyleCnt="6">
        <dgm:presLayoutVars>
          <dgm:chMax val="0"/>
          <dgm:chPref val="0"/>
          <dgm:bulletEnabled val="1"/>
        </dgm:presLayoutVars>
      </dgm:prSet>
      <dgm:spPr/>
    </dgm:pt>
    <dgm:pt modelId="{7F9C8372-188E-4A18-A81E-E6C768063C59}" type="pres">
      <dgm:prSet presAssocID="{2580CE47-1A70-4F48-ACEF-93F730AF5486}" presName="Accent6" presStyleCnt="0"/>
      <dgm:spPr/>
    </dgm:pt>
    <dgm:pt modelId="{7E540403-E422-49E8-874D-1175D146D680}" type="pres">
      <dgm:prSet presAssocID="{2580CE47-1A70-4F48-ACEF-93F730AF5486}" presName="Accent" presStyleLbl="bgShp" presStyleIdx="5" presStyleCnt="6"/>
      <dgm:spPr/>
    </dgm:pt>
    <dgm:pt modelId="{A36A3455-691D-43F6-ADBE-8E43B384C4F8}" type="pres">
      <dgm:prSet presAssocID="{2580CE47-1A70-4F48-ACEF-93F730AF5486}" presName="Child6" presStyleLbl="node1" presStyleIdx="5" presStyleCnt="6">
        <dgm:presLayoutVars>
          <dgm:chMax val="0"/>
          <dgm:chPref val="0"/>
          <dgm:bulletEnabled val="1"/>
        </dgm:presLayoutVars>
      </dgm:prSet>
      <dgm:spPr/>
    </dgm:pt>
  </dgm:ptLst>
  <dgm:cxnLst>
    <dgm:cxn modelId="{CDCD9912-C9FE-4F7E-A262-D6582FC57B70}" type="presOf" srcId="{6F53D1F3-CC50-44C6-9940-B1072A675FBE}" destId="{74FAC6D4-F659-42D3-BB7F-FDB1CD22A0EA}" srcOrd="0" destOrd="0" presId="urn:microsoft.com/office/officeart/2011/layout/HexagonRadial"/>
    <dgm:cxn modelId="{F9EF792F-3109-4819-B706-319710202608}" srcId="{6F53D1F3-CC50-44C6-9940-B1072A675FBE}" destId="{2580CE47-1A70-4F48-ACEF-93F730AF5486}" srcOrd="5" destOrd="0" parTransId="{CB85B5EE-8905-4DCE-82F9-76428F8E0438}" sibTransId="{480BCF79-37B6-4AAB-8744-744836C87EFC}"/>
    <dgm:cxn modelId="{255C4646-B984-445A-A61B-A68FEB66D8B6}" type="presOf" srcId="{5CC481A4-C7B4-45C5-868E-F7EBC72985BA}" destId="{78A632B6-24A0-4425-8530-F9F8E0E6AACF}" srcOrd="0" destOrd="0" presId="urn:microsoft.com/office/officeart/2011/layout/HexagonRadial"/>
    <dgm:cxn modelId="{A960FA6D-AE74-48F0-8AD0-9811A155C445}" srcId="{6F53D1F3-CC50-44C6-9940-B1072A675FBE}" destId="{533E8944-66D7-40FE-B52B-3C8E0B7C6699}" srcOrd="3" destOrd="0" parTransId="{552762C6-4874-4A74-A819-D5BC95A23D2E}" sibTransId="{6E3ADB77-E326-4D4B-8AEB-722C776B5720}"/>
    <dgm:cxn modelId="{D6876377-3203-4C42-811D-FD960F41475A}" srcId="{D05BDC9B-A4FB-44D4-9F19-B1DD7A737E07}" destId="{6F53D1F3-CC50-44C6-9940-B1072A675FBE}" srcOrd="0" destOrd="0" parTransId="{62B3FFF0-F6CC-40A7-AC69-C43BA3B660C5}" sibTransId="{490BE2A4-4ADC-4386-ACB8-13CCAE29200B}"/>
    <dgm:cxn modelId="{ED102A78-E870-46B9-A6A8-B6064D05EF52}" type="presOf" srcId="{2580CE47-1A70-4F48-ACEF-93F730AF5486}" destId="{A36A3455-691D-43F6-ADBE-8E43B384C4F8}" srcOrd="0" destOrd="0" presId="urn:microsoft.com/office/officeart/2011/layout/HexagonRadial"/>
    <dgm:cxn modelId="{3A13479E-DC5B-4965-B3F7-B426DFD02AAE}" type="presOf" srcId="{4FAF9BC4-F8FA-4DAB-AA67-18A0486CA245}" destId="{C3C2081E-E8BD-4EBE-A9E2-D98C6EF5228F}" srcOrd="0" destOrd="0" presId="urn:microsoft.com/office/officeart/2011/layout/HexagonRadial"/>
    <dgm:cxn modelId="{B4284CA1-2808-4989-B76B-754C29FD12EC}" srcId="{6F53D1F3-CC50-44C6-9940-B1072A675FBE}" destId="{5CC481A4-C7B4-45C5-868E-F7EBC72985BA}" srcOrd="0" destOrd="0" parTransId="{EC508E06-D4E2-4947-88D9-380FDDAE023A}" sibTransId="{1CDC7319-93FA-49B3-B9AD-B82D2A4E9CAE}"/>
    <dgm:cxn modelId="{444038C8-5299-4F53-AFDE-506EA30070B9}" srcId="{6F53D1F3-CC50-44C6-9940-B1072A675FBE}" destId="{C2A5BCDA-180B-4B0E-94CE-D400D5D5FFCC}" srcOrd="2" destOrd="0" parTransId="{77347C1C-E274-4522-9D74-1E2201168989}" sibTransId="{F5239E40-3AF5-46DB-A1D4-2074F81168F9}"/>
    <dgm:cxn modelId="{B15B2ECC-FB35-462E-BC8A-560FA5DCB29B}" type="presOf" srcId="{D05BDC9B-A4FB-44D4-9F19-B1DD7A737E07}" destId="{355B1959-F0D7-4E3C-A2D3-5A323D13028F}" srcOrd="0" destOrd="0" presId="urn:microsoft.com/office/officeart/2011/layout/HexagonRadial"/>
    <dgm:cxn modelId="{3BADE1D2-5AB9-4131-A859-EC9F5068EC0D}" srcId="{6F53D1F3-CC50-44C6-9940-B1072A675FBE}" destId="{4FAF9BC4-F8FA-4DAB-AA67-18A0486CA245}" srcOrd="4" destOrd="0" parTransId="{E35DEC74-D182-4340-B8D1-27A8DF328076}" sibTransId="{0E6C1DEE-DE90-4C6A-B4EC-37BE72C0E2B6}"/>
    <dgm:cxn modelId="{CCFD71D5-BA91-41C5-9072-2E52446D66CA}" type="presOf" srcId="{C2A5BCDA-180B-4B0E-94CE-D400D5D5FFCC}" destId="{DFA0A9AC-7E0E-43BA-8F88-47F361D80D57}" srcOrd="0" destOrd="0" presId="urn:microsoft.com/office/officeart/2011/layout/HexagonRadial"/>
    <dgm:cxn modelId="{91AC28D9-3E92-4F99-90E1-43ADBB962504}" type="presOf" srcId="{533E8944-66D7-40FE-B52B-3C8E0B7C6699}" destId="{8CB6EABA-111D-439D-9324-632466AF80B2}" srcOrd="0" destOrd="0" presId="urn:microsoft.com/office/officeart/2011/layout/HexagonRadial"/>
    <dgm:cxn modelId="{7A5388E9-DCD6-43AA-BDF7-B5DBE2B017B8}" type="presOf" srcId="{AB4C2F33-F2DC-4471-8343-5EDFA5639D0B}" destId="{21AFF3E5-7C19-41B9-8010-66C423A961D6}" srcOrd="0" destOrd="0" presId="urn:microsoft.com/office/officeart/2011/layout/HexagonRadial"/>
    <dgm:cxn modelId="{4F3B79FD-B5FE-431E-8DC1-2C21D3DFADB1}" srcId="{6F53D1F3-CC50-44C6-9940-B1072A675FBE}" destId="{AB4C2F33-F2DC-4471-8343-5EDFA5639D0B}" srcOrd="1" destOrd="0" parTransId="{C41553B6-A60E-467E-92EB-05762B3B9EC3}" sibTransId="{787DE88F-CD48-4110-A05E-60601C4ADA6F}"/>
    <dgm:cxn modelId="{58978428-8C9E-4D5C-AF96-BD87DD99857A}" type="presParOf" srcId="{355B1959-F0D7-4E3C-A2D3-5A323D13028F}" destId="{74FAC6D4-F659-42D3-BB7F-FDB1CD22A0EA}" srcOrd="0" destOrd="0" presId="urn:microsoft.com/office/officeart/2011/layout/HexagonRadial"/>
    <dgm:cxn modelId="{78E01786-0916-4FCE-A8E2-CAD56EBE1361}" type="presParOf" srcId="{355B1959-F0D7-4E3C-A2D3-5A323D13028F}" destId="{69FBCA68-4175-44C9-B3B6-7F1C4CC8A12E}" srcOrd="1" destOrd="0" presId="urn:microsoft.com/office/officeart/2011/layout/HexagonRadial"/>
    <dgm:cxn modelId="{65FE7388-15F0-4974-B115-42148696E80F}" type="presParOf" srcId="{69FBCA68-4175-44C9-B3B6-7F1C4CC8A12E}" destId="{0DA4758F-D516-470B-BEA3-269309D629B4}" srcOrd="0" destOrd="0" presId="urn:microsoft.com/office/officeart/2011/layout/HexagonRadial"/>
    <dgm:cxn modelId="{CAAC4DE9-F74F-40D7-9A7C-1CE4EAE327B1}" type="presParOf" srcId="{355B1959-F0D7-4E3C-A2D3-5A323D13028F}" destId="{78A632B6-24A0-4425-8530-F9F8E0E6AACF}" srcOrd="2" destOrd="0" presId="urn:microsoft.com/office/officeart/2011/layout/HexagonRadial"/>
    <dgm:cxn modelId="{467316C3-35AD-4DA1-A009-E873B37EE139}" type="presParOf" srcId="{355B1959-F0D7-4E3C-A2D3-5A323D13028F}" destId="{0C516728-AA87-4B97-94B4-8C6249D4AF74}" srcOrd="3" destOrd="0" presId="urn:microsoft.com/office/officeart/2011/layout/HexagonRadial"/>
    <dgm:cxn modelId="{230AA374-7737-47E5-AB77-352A0D9C2F85}" type="presParOf" srcId="{0C516728-AA87-4B97-94B4-8C6249D4AF74}" destId="{47624E45-346C-4F20-B75E-D57D531D85FC}" srcOrd="0" destOrd="0" presId="urn:microsoft.com/office/officeart/2011/layout/HexagonRadial"/>
    <dgm:cxn modelId="{B3D5FFBC-D332-4A72-BE06-7C534EE03E64}" type="presParOf" srcId="{355B1959-F0D7-4E3C-A2D3-5A323D13028F}" destId="{21AFF3E5-7C19-41B9-8010-66C423A961D6}" srcOrd="4" destOrd="0" presId="urn:microsoft.com/office/officeart/2011/layout/HexagonRadial"/>
    <dgm:cxn modelId="{C70CAC59-361E-4A82-82B9-EC49907E0C68}" type="presParOf" srcId="{355B1959-F0D7-4E3C-A2D3-5A323D13028F}" destId="{F840F959-1FC0-46D1-8EC4-686BCA98D67D}" srcOrd="5" destOrd="0" presId="urn:microsoft.com/office/officeart/2011/layout/HexagonRadial"/>
    <dgm:cxn modelId="{9FADC164-9E3F-4947-B24A-7E4BAA12E296}" type="presParOf" srcId="{F840F959-1FC0-46D1-8EC4-686BCA98D67D}" destId="{AE54F345-4D7A-44C6-9F51-565AD38334BD}" srcOrd="0" destOrd="0" presId="urn:microsoft.com/office/officeart/2011/layout/HexagonRadial"/>
    <dgm:cxn modelId="{921C068B-FEAC-4DB5-817C-4EF881C9C57B}" type="presParOf" srcId="{355B1959-F0D7-4E3C-A2D3-5A323D13028F}" destId="{DFA0A9AC-7E0E-43BA-8F88-47F361D80D57}" srcOrd="6" destOrd="0" presId="urn:microsoft.com/office/officeart/2011/layout/HexagonRadial"/>
    <dgm:cxn modelId="{4E4B3F83-2DEA-4DCA-B72C-1EEE5DEC970C}" type="presParOf" srcId="{355B1959-F0D7-4E3C-A2D3-5A323D13028F}" destId="{E4FF69C0-2397-4786-92E5-DAEFF8F62A74}" srcOrd="7" destOrd="0" presId="urn:microsoft.com/office/officeart/2011/layout/HexagonRadial"/>
    <dgm:cxn modelId="{C3635B0D-3F33-42A5-A655-A2CAE5081623}" type="presParOf" srcId="{E4FF69C0-2397-4786-92E5-DAEFF8F62A74}" destId="{6D473C77-C56E-495A-B0A6-0D6B8A82BCB5}" srcOrd="0" destOrd="0" presId="urn:microsoft.com/office/officeart/2011/layout/HexagonRadial"/>
    <dgm:cxn modelId="{1E9992DD-F9E4-4344-8ED3-3E53D9DB88BF}" type="presParOf" srcId="{355B1959-F0D7-4E3C-A2D3-5A323D13028F}" destId="{8CB6EABA-111D-439D-9324-632466AF80B2}" srcOrd="8" destOrd="0" presId="urn:microsoft.com/office/officeart/2011/layout/HexagonRadial"/>
    <dgm:cxn modelId="{F924070C-DD4A-4E24-8C58-DD6B2B057ECE}" type="presParOf" srcId="{355B1959-F0D7-4E3C-A2D3-5A323D13028F}" destId="{B1509806-B6B2-4003-9616-FB0F9D188A2D}" srcOrd="9" destOrd="0" presId="urn:microsoft.com/office/officeart/2011/layout/HexagonRadial"/>
    <dgm:cxn modelId="{A387A006-6E8D-4016-AFEC-B0AFA7A09EC8}" type="presParOf" srcId="{B1509806-B6B2-4003-9616-FB0F9D188A2D}" destId="{5FA60500-02F7-41AD-BB53-9277AD091FF6}" srcOrd="0" destOrd="0" presId="urn:microsoft.com/office/officeart/2011/layout/HexagonRadial"/>
    <dgm:cxn modelId="{E4C52D42-5C1B-4C50-A13A-D1DB730AEF75}" type="presParOf" srcId="{355B1959-F0D7-4E3C-A2D3-5A323D13028F}" destId="{C3C2081E-E8BD-4EBE-A9E2-D98C6EF5228F}" srcOrd="10" destOrd="0" presId="urn:microsoft.com/office/officeart/2011/layout/HexagonRadial"/>
    <dgm:cxn modelId="{EDB76F90-4D75-4AF1-9AB1-2A31A100B448}" type="presParOf" srcId="{355B1959-F0D7-4E3C-A2D3-5A323D13028F}" destId="{7F9C8372-188E-4A18-A81E-E6C768063C59}" srcOrd="11" destOrd="0" presId="urn:microsoft.com/office/officeart/2011/layout/HexagonRadial"/>
    <dgm:cxn modelId="{AC74280D-6F08-41C0-94ED-7A1A4696440D}" type="presParOf" srcId="{7F9C8372-188E-4A18-A81E-E6C768063C59}" destId="{7E540403-E422-49E8-874D-1175D146D680}" srcOrd="0" destOrd="0" presId="urn:microsoft.com/office/officeart/2011/layout/HexagonRadial"/>
    <dgm:cxn modelId="{25E9516D-E999-4F26-B142-3F60ACE9FA47}" type="presParOf" srcId="{355B1959-F0D7-4E3C-A2D3-5A323D13028F}" destId="{A36A3455-691D-43F6-ADBE-8E43B384C4F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65296C-928E-4E2C-9374-55C97F525CD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042BEBB-C503-4656-A42E-080916D3D074}">
      <dgm:prSet/>
      <dgm:spPr/>
      <dgm:t>
        <a:bodyPr/>
        <a:lstStyle/>
        <a:p>
          <a:r>
            <a:rPr lang="en-US"/>
            <a:t>We wonder whether the </a:t>
          </a:r>
          <a:r>
            <a:rPr lang="en-US" i="1"/>
            <a:t>'yellow‘</a:t>
          </a:r>
          <a:r>
            <a:rPr lang="en-US"/>
            <a:t> refers to an autumn wood or to his </a:t>
          </a:r>
          <a:r>
            <a:rPr lang="en-US" i="1"/>
            <a:t>'autumn' </a:t>
          </a:r>
          <a:r>
            <a:rPr lang="en-US"/>
            <a:t>- was the decision one made in his middle age? </a:t>
          </a:r>
        </a:p>
      </dgm:t>
    </dgm:pt>
    <dgm:pt modelId="{79E5823A-7A07-40CB-8767-71713F7061E2}" type="parTrans" cxnId="{382D504F-41D6-4085-86FE-B7C11A4E032C}">
      <dgm:prSet/>
      <dgm:spPr/>
      <dgm:t>
        <a:bodyPr/>
        <a:lstStyle/>
        <a:p>
          <a:endParaRPr lang="en-US"/>
        </a:p>
      </dgm:t>
    </dgm:pt>
    <dgm:pt modelId="{A249B8E8-586F-4C6E-8739-010691FB80FE}" type="sibTrans" cxnId="{382D504F-41D6-4085-86FE-B7C11A4E032C}">
      <dgm:prSet/>
      <dgm:spPr/>
      <dgm:t>
        <a:bodyPr/>
        <a:lstStyle/>
        <a:p>
          <a:endParaRPr lang="en-US"/>
        </a:p>
      </dgm:t>
    </dgm:pt>
    <dgm:pt modelId="{F4F9AB19-A44D-4E41-B46D-C2064A19FE4C}">
      <dgm:prSet/>
      <dgm:spPr/>
      <dgm:t>
        <a:bodyPr/>
        <a:lstStyle/>
        <a:p>
          <a:r>
            <a:rPr lang="en-US"/>
            <a:t>He finds the decision difficult; he is </a:t>
          </a:r>
          <a:r>
            <a:rPr lang="en-US" i="1"/>
            <a:t>'sorry' </a:t>
          </a:r>
          <a:r>
            <a:rPr lang="en-US"/>
            <a:t>not to be able to experience both routes ahead but recognises the impossibility of this for </a:t>
          </a:r>
          <a:r>
            <a:rPr lang="en-US" i="1"/>
            <a:t>'one traveller’. </a:t>
          </a:r>
          <a:endParaRPr lang="en-US"/>
        </a:p>
      </dgm:t>
    </dgm:pt>
    <dgm:pt modelId="{24272C04-6D22-4064-BD03-127AFFE04398}" type="parTrans" cxnId="{4C05BE25-E42C-4C74-A353-6E1AD61BEE0A}">
      <dgm:prSet/>
      <dgm:spPr/>
      <dgm:t>
        <a:bodyPr/>
        <a:lstStyle/>
        <a:p>
          <a:endParaRPr lang="en-US"/>
        </a:p>
      </dgm:t>
    </dgm:pt>
    <dgm:pt modelId="{99B10629-83B9-409C-B1A8-571D7E31E043}" type="sibTrans" cxnId="{4C05BE25-E42C-4C74-A353-6E1AD61BEE0A}">
      <dgm:prSet/>
      <dgm:spPr/>
      <dgm:t>
        <a:bodyPr/>
        <a:lstStyle/>
        <a:p>
          <a:endParaRPr lang="en-US"/>
        </a:p>
      </dgm:t>
    </dgm:pt>
    <dgm:pt modelId="{F0B8E857-643B-4DDC-A96C-0420283FB9B5}">
      <dgm:prSet/>
      <dgm:spPr/>
      <dgm:t>
        <a:bodyPr/>
        <a:lstStyle/>
        <a:p>
          <a:r>
            <a:rPr lang="en-US"/>
            <a:t>Instead, his decision takes time </a:t>
          </a:r>
          <a:r>
            <a:rPr lang="en-US" i="1"/>
            <a:t>'Long I stood' </a:t>
          </a:r>
          <a:r>
            <a:rPr lang="en-US"/>
            <a:t>but he can only see so far before the way ahead is obscured by </a:t>
          </a:r>
          <a:r>
            <a:rPr lang="en-US" i="1"/>
            <a:t>'undergrowth’. N</a:t>
          </a:r>
          <a:r>
            <a:rPr lang="en-US"/>
            <a:t>one of us can see our future, the experiences which lie ahead of us.</a:t>
          </a:r>
        </a:p>
      </dgm:t>
    </dgm:pt>
    <dgm:pt modelId="{6602AA8E-A65D-4E61-95E2-A953A9724F29}" type="parTrans" cxnId="{96519CA2-3215-45DF-ADAC-2D25C73D4D13}">
      <dgm:prSet/>
      <dgm:spPr/>
      <dgm:t>
        <a:bodyPr/>
        <a:lstStyle/>
        <a:p>
          <a:endParaRPr lang="en-US"/>
        </a:p>
      </dgm:t>
    </dgm:pt>
    <dgm:pt modelId="{927E18AA-0934-4EF5-9849-9350189ADEC4}" type="sibTrans" cxnId="{96519CA2-3215-45DF-ADAC-2D25C73D4D13}">
      <dgm:prSet/>
      <dgm:spPr/>
      <dgm:t>
        <a:bodyPr/>
        <a:lstStyle/>
        <a:p>
          <a:endParaRPr lang="en-US"/>
        </a:p>
      </dgm:t>
    </dgm:pt>
    <dgm:pt modelId="{9076B61E-B184-4FB7-9ECB-322B6D8670FC}" type="pres">
      <dgm:prSet presAssocID="{CB65296C-928E-4E2C-9374-55C97F525CD7}" presName="linear" presStyleCnt="0">
        <dgm:presLayoutVars>
          <dgm:animLvl val="lvl"/>
          <dgm:resizeHandles val="exact"/>
        </dgm:presLayoutVars>
      </dgm:prSet>
      <dgm:spPr/>
    </dgm:pt>
    <dgm:pt modelId="{278B37C0-CDAC-499B-AB04-3F54754A3C5A}" type="pres">
      <dgm:prSet presAssocID="{D042BEBB-C503-4656-A42E-080916D3D074}" presName="parentText" presStyleLbl="node1" presStyleIdx="0" presStyleCnt="3">
        <dgm:presLayoutVars>
          <dgm:chMax val="0"/>
          <dgm:bulletEnabled val="1"/>
        </dgm:presLayoutVars>
      </dgm:prSet>
      <dgm:spPr/>
    </dgm:pt>
    <dgm:pt modelId="{3D4A3869-B213-4BE2-A1F9-1A8C7A885A20}" type="pres">
      <dgm:prSet presAssocID="{A249B8E8-586F-4C6E-8739-010691FB80FE}" presName="spacer" presStyleCnt="0"/>
      <dgm:spPr/>
    </dgm:pt>
    <dgm:pt modelId="{24A9D012-BB33-4667-8E1E-00CC5E202DC4}" type="pres">
      <dgm:prSet presAssocID="{F4F9AB19-A44D-4E41-B46D-C2064A19FE4C}" presName="parentText" presStyleLbl="node1" presStyleIdx="1" presStyleCnt="3">
        <dgm:presLayoutVars>
          <dgm:chMax val="0"/>
          <dgm:bulletEnabled val="1"/>
        </dgm:presLayoutVars>
      </dgm:prSet>
      <dgm:spPr/>
    </dgm:pt>
    <dgm:pt modelId="{A8404A49-42CA-427E-B28F-AAE4308D608F}" type="pres">
      <dgm:prSet presAssocID="{99B10629-83B9-409C-B1A8-571D7E31E043}" presName="spacer" presStyleCnt="0"/>
      <dgm:spPr/>
    </dgm:pt>
    <dgm:pt modelId="{9E3C88F9-3AA6-466B-B5CA-524B40DE52F6}" type="pres">
      <dgm:prSet presAssocID="{F0B8E857-643B-4DDC-A96C-0420283FB9B5}" presName="parentText" presStyleLbl="node1" presStyleIdx="2" presStyleCnt="3">
        <dgm:presLayoutVars>
          <dgm:chMax val="0"/>
          <dgm:bulletEnabled val="1"/>
        </dgm:presLayoutVars>
      </dgm:prSet>
      <dgm:spPr/>
    </dgm:pt>
  </dgm:ptLst>
  <dgm:cxnLst>
    <dgm:cxn modelId="{4C05BE25-E42C-4C74-A353-6E1AD61BEE0A}" srcId="{CB65296C-928E-4E2C-9374-55C97F525CD7}" destId="{F4F9AB19-A44D-4E41-B46D-C2064A19FE4C}" srcOrd="1" destOrd="0" parTransId="{24272C04-6D22-4064-BD03-127AFFE04398}" sibTransId="{99B10629-83B9-409C-B1A8-571D7E31E043}"/>
    <dgm:cxn modelId="{A69B4C62-4A95-4450-9C32-561A74E431A3}" type="presOf" srcId="{F4F9AB19-A44D-4E41-B46D-C2064A19FE4C}" destId="{24A9D012-BB33-4667-8E1E-00CC5E202DC4}" srcOrd="0" destOrd="0" presId="urn:microsoft.com/office/officeart/2005/8/layout/vList2"/>
    <dgm:cxn modelId="{382D504F-41D6-4085-86FE-B7C11A4E032C}" srcId="{CB65296C-928E-4E2C-9374-55C97F525CD7}" destId="{D042BEBB-C503-4656-A42E-080916D3D074}" srcOrd="0" destOrd="0" parTransId="{79E5823A-7A07-40CB-8767-71713F7061E2}" sibTransId="{A249B8E8-586F-4C6E-8739-010691FB80FE}"/>
    <dgm:cxn modelId="{4A9D2290-5A66-4EF4-B193-D1BBE74AA4A8}" type="presOf" srcId="{F0B8E857-643B-4DDC-A96C-0420283FB9B5}" destId="{9E3C88F9-3AA6-466B-B5CA-524B40DE52F6}" srcOrd="0" destOrd="0" presId="urn:microsoft.com/office/officeart/2005/8/layout/vList2"/>
    <dgm:cxn modelId="{96519CA2-3215-45DF-ADAC-2D25C73D4D13}" srcId="{CB65296C-928E-4E2C-9374-55C97F525CD7}" destId="{F0B8E857-643B-4DDC-A96C-0420283FB9B5}" srcOrd="2" destOrd="0" parTransId="{6602AA8E-A65D-4E61-95E2-A953A9724F29}" sibTransId="{927E18AA-0934-4EF5-9849-9350189ADEC4}"/>
    <dgm:cxn modelId="{558E3DE0-55D9-4BE6-A49D-9347000D9D77}" type="presOf" srcId="{D042BEBB-C503-4656-A42E-080916D3D074}" destId="{278B37C0-CDAC-499B-AB04-3F54754A3C5A}" srcOrd="0" destOrd="0" presId="urn:microsoft.com/office/officeart/2005/8/layout/vList2"/>
    <dgm:cxn modelId="{8C9636F3-2F3B-46E3-90E8-C7DA38C447BA}" type="presOf" srcId="{CB65296C-928E-4E2C-9374-55C97F525CD7}" destId="{9076B61E-B184-4FB7-9ECB-322B6D8670FC}" srcOrd="0" destOrd="0" presId="urn:microsoft.com/office/officeart/2005/8/layout/vList2"/>
    <dgm:cxn modelId="{30225B39-3E46-4349-B26E-F14F555D18BC}" type="presParOf" srcId="{9076B61E-B184-4FB7-9ECB-322B6D8670FC}" destId="{278B37C0-CDAC-499B-AB04-3F54754A3C5A}" srcOrd="0" destOrd="0" presId="urn:microsoft.com/office/officeart/2005/8/layout/vList2"/>
    <dgm:cxn modelId="{98DB55E5-3BB4-41FD-BECC-1D842B0B886D}" type="presParOf" srcId="{9076B61E-B184-4FB7-9ECB-322B6D8670FC}" destId="{3D4A3869-B213-4BE2-A1F9-1A8C7A885A20}" srcOrd="1" destOrd="0" presId="urn:microsoft.com/office/officeart/2005/8/layout/vList2"/>
    <dgm:cxn modelId="{1CBB2F1C-8CA6-411F-AE4B-2601F97F70EB}" type="presParOf" srcId="{9076B61E-B184-4FB7-9ECB-322B6D8670FC}" destId="{24A9D012-BB33-4667-8E1E-00CC5E202DC4}" srcOrd="2" destOrd="0" presId="urn:microsoft.com/office/officeart/2005/8/layout/vList2"/>
    <dgm:cxn modelId="{A0F8B582-7EB3-4E78-B382-D7D57DF9D860}" type="presParOf" srcId="{9076B61E-B184-4FB7-9ECB-322B6D8670FC}" destId="{A8404A49-42CA-427E-B28F-AAE4308D608F}" srcOrd="3" destOrd="0" presId="urn:microsoft.com/office/officeart/2005/8/layout/vList2"/>
    <dgm:cxn modelId="{53483D76-F1DE-4436-A7FE-D81AE066C3BA}" type="presParOf" srcId="{9076B61E-B184-4FB7-9ECB-322B6D8670FC}" destId="{9E3C88F9-3AA6-466B-B5CA-524B40DE52F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17411D-5BBD-40E6-995A-417D11A07E0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EA072318-90C5-4656-9F86-412EB220AD0F}">
      <dgm:prSet/>
      <dgm:spPr/>
      <dgm:t>
        <a:bodyPr/>
        <a:lstStyle/>
        <a:p>
          <a:r>
            <a:rPr lang="en-US" dirty="0"/>
            <a:t>He has now decided that he </a:t>
          </a:r>
          <a:r>
            <a:rPr lang="en-US" b="1" dirty="0"/>
            <a:t>did </a:t>
          </a:r>
          <a:r>
            <a:rPr lang="en-US" dirty="0"/>
            <a:t>make the less usual choice - his chosen road was </a:t>
          </a:r>
          <a:r>
            <a:rPr lang="en-US" i="1" dirty="0"/>
            <a:t>'less travelled by', </a:t>
          </a:r>
          <a:r>
            <a:rPr lang="en-US" dirty="0"/>
            <a:t>and it has also </a:t>
          </a:r>
          <a:r>
            <a:rPr lang="en-US" i="1" dirty="0"/>
            <a:t>'made all the difference </a:t>
          </a:r>
          <a:r>
            <a:rPr lang="en-US" dirty="0"/>
            <a:t>'. It is impossible to tell if this difference was for good or ill - again Frost is deliberately ambiguous. </a:t>
          </a:r>
        </a:p>
      </dgm:t>
    </dgm:pt>
    <dgm:pt modelId="{754BC958-0C01-4C27-AB6B-FC74743E9788}" type="parTrans" cxnId="{CC031D00-E7FD-4E6E-BB89-0480A8F1D0C4}">
      <dgm:prSet/>
      <dgm:spPr/>
      <dgm:t>
        <a:bodyPr/>
        <a:lstStyle/>
        <a:p>
          <a:endParaRPr lang="en-US"/>
        </a:p>
      </dgm:t>
    </dgm:pt>
    <dgm:pt modelId="{94D2244B-64AA-4762-AC50-D428B945D036}" type="sibTrans" cxnId="{CC031D00-E7FD-4E6E-BB89-0480A8F1D0C4}">
      <dgm:prSet/>
      <dgm:spPr/>
      <dgm:t>
        <a:bodyPr/>
        <a:lstStyle/>
        <a:p>
          <a:endParaRPr lang="en-US"/>
        </a:p>
      </dgm:t>
    </dgm:pt>
    <dgm:pt modelId="{DB660667-463A-4C32-A704-B7B9A1799040}">
      <dgm:prSet/>
      <dgm:spPr/>
      <dgm:t>
        <a:bodyPr/>
        <a:lstStyle/>
        <a:p>
          <a:r>
            <a:rPr lang="en-US"/>
            <a:t>We know it affected his life/his journey greatly one way or another. The road not taken is a metaphor for all the opportunities missed in life.</a:t>
          </a:r>
        </a:p>
      </dgm:t>
    </dgm:pt>
    <dgm:pt modelId="{6B6E2917-491C-4803-9AD4-6F538B3FA7C6}" type="parTrans" cxnId="{0B132107-85D9-4207-9854-E762B9DAF602}">
      <dgm:prSet/>
      <dgm:spPr/>
      <dgm:t>
        <a:bodyPr/>
        <a:lstStyle/>
        <a:p>
          <a:endParaRPr lang="en-US"/>
        </a:p>
      </dgm:t>
    </dgm:pt>
    <dgm:pt modelId="{1FC41C57-3EB0-4B4F-A4C9-FCA4E677D67E}" type="sibTrans" cxnId="{0B132107-85D9-4207-9854-E762B9DAF602}">
      <dgm:prSet/>
      <dgm:spPr/>
      <dgm:t>
        <a:bodyPr/>
        <a:lstStyle/>
        <a:p>
          <a:endParaRPr lang="en-US"/>
        </a:p>
      </dgm:t>
    </dgm:pt>
    <dgm:pt modelId="{441DECAC-3FD2-447D-8206-C60CEFA19EB3}">
      <dgm:prSet/>
      <dgm:spPr/>
      <dgm:t>
        <a:bodyPr/>
        <a:lstStyle/>
        <a:p>
          <a:r>
            <a:rPr lang="en-US"/>
            <a:t>The language the poet uses is simple and everyday. It is the central image, the extended metaphor which is striking: the fork in the road representing a decision to be made. We can all identify with this.</a:t>
          </a:r>
        </a:p>
      </dgm:t>
    </dgm:pt>
    <dgm:pt modelId="{D4770D1D-7E22-4F9A-85AF-CA15B883725C}" type="parTrans" cxnId="{4056B26B-CCE7-4346-AEF9-4CAE8D833BEA}">
      <dgm:prSet/>
      <dgm:spPr/>
      <dgm:t>
        <a:bodyPr/>
        <a:lstStyle/>
        <a:p>
          <a:endParaRPr lang="en-US"/>
        </a:p>
      </dgm:t>
    </dgm:pt>
    <dgm:pt modelId="{9446CD35-6888-4EFF-B07F-1A6079B90937}" type="sibTrans" cxnId="{4056B26B-CCE7-4346-AEF9-4CAE8D833BEA}">
      <dgm:prSet/>
      <dgm:spPr/>
      <dgm:t>
        <a:bodyPr/>
        <a:lstStyle/>
        <a:p>
          <a:endParaRPr lang="en-US"/>
        </a:p>
      </dgm:t>
    </dgm:pt>
    <dgm:pt modelId="{BC899D02-249E-4FAA-A5E7-9FB8DD295E94}" type="pres">
      <dgm:prSet presAssocID="{AF17411D-5BBD-40E6-995A-417D11A07E0D}" presName="Name0" presStyleCnt="0">
        <dgm:presLayoutVars>
          <dgm:dir/>
          <dgm:animLvl val="lvl"/>
          <dgm:resizeHandles val="exact"/>
        </dgm:presLayoutVars>
      </dgm:prSet>
      <dgm:spPr/>
    </dgm:pt>
    <dgm:pt modelId="{FDBF86DA-532E-4F54-8B65-C1275FBBF68E}" type="pres">
      <dgm:prSet presAssocID="{441DECAC-3FD2-447D-8206-C60CEFA19EB3}" presName="boxAndChildren" presStyleCnt="0"/>
      <dgm:spPr/>
    </dgm:pt>
    <dgm:pt modelId="{BD66A13C-FC8A-49E3-89B1-E0EEA0B21913}" type="pres">
      <dgm:prSet presAssocID="{441DECAC-3FD2-447D-8206-C60CEFA19EB3}" presName="parentTextBox" presStyleLbl="node1" presStyleIdx="0" presStyleCnt="3"/>
      <dgm:spPr/>
    </dgm:pt>
    <dgm:pt modelId="{57D8610F-FDFC-4C26-BC60-D395DE36528B}" type="pres">
      <dgm:prSet presAssocID="{1FC41C57-3EB0-4B4F-A4C9-FCA4E677D67E}" presName="sp" presStyleCnt="0"/>
      <dgm:spPr/>
    </dgm:pt>
    <dgm:pt modelId="{FBAF749C-50C4-4450-829E-FEBB282BD52E}" type="pres">
      <dgm:prSet presAssocID="{DB660667-463A-4C32-A704-B7B9A1799040}" presName="arrowAndChildren" presStyleCnt="0"/>
      <dgm:spPr/>
    </dgm:pt>
    <dgm:pt modelId="{0F2875A5-9196-4803-B14C-F1AB6D18BAD5}" type="pres">
      <dgm:prSet presAssocID="{DB660667-463A-4C32-A704-B7B9A1799040}" presName="parentTextArrow" presStyleLbl="node1" presStyleIdx="1" presStyleCnt="3"/>
      <dgm:spPr/>
    </dgm:pt>
    <dgm:pt modelId="{0583F524-2C20-4316-ACDD-826389A06B07}" type="pres">
      <dgm:prSet presAssocID="{94D2244B-64AA-4762-AC50-D428B945D036}" presName="sp" presStyleCnt="0"/>
      <dgm:spPr/>
    </dgm:pt>
    <dgm:pt modelId="{17FADB50-6168-4802-A461-A39DE45DC44C}" type="pres">
      <dgm:prSet presAssocID="{EA072318-90C5-4656-9F86-412EB220AD0F}" presName="arrowAndChildren" presStyleCnt="0"/>
      <dgm:spPr/>
    </dgm:pt>
    <dgm:pt modelId="{5A38A1E4-FAD8-4F99-B616-CD358BD716B3}" type="pres">
      <dgm:prSet presAssocID="{EA072318-90C5-4656-9F86-412EB220AD0F}" presName="parentTextArrow" presStyleLbl="node1" presStyleIdx="2" presStyleCnt="3"/>
      <dgm:spPr/>
    </dgm:pt>
  </dgm:ptLst>
  <dgm:cxnLst>
    <dgm:cxn modelId="{CC031D00-E7FD-4E6E-BB89-0480A8F1D0C4}" srcId="{AF17411D-5BBD-40E6-995A-417D11A07E0D}" destId="{EA072318-90C5-4656-9F86-412EB220AD0F}" srcOrd="0" destOrd="0" parTransId="{754BC958-0C01-4C27-AB6B-FC74743E9788}" sibTransId="{94D2244B-64AA-4762-AC50-D428B945D036}"/>
    <dgm:cxn modelId="{0B132107-85D9-4207-9854-E762B9DAF602}" srcId="{AF17411D-5BBD-40E6-995A-417D11A07E0D}" destId="{DB660667-463A-4C32-A704-B7B9A1799040}" srcOrd="1" destOrd="0" parTransId="{6B6E2917-491C-4803-9AD4-6F538B3FA7C6}" sibTransId="{1FC41C57-3EB0-4B4F-A4C9-FCA4E677D67E}"/>
    <dgm:cxn modelId="{3C860B66-276E-472D-9916-63A42AF0BFA4}" type="presOf" srcId="{EA072318-90C5-4656-9F86-412EB220AD0F}" destId="{5A38A1E4-FAD8-4F99-B616-CD358BD716B3}" srcOrd="0" destOrd="0" presId="urn:microsoft.com/office/officeart/2005/8/layout/process4"/>
    <dgm:cxn modelId="{4056B26B-CCE7-4346-AEF9-4CAE8D833BEA}" srcId="{AF17411D-5BBD-40E6-995A-417D11A07E0D}" destId="{441DECAC-3FD2-447D-8206-C60CEFA19EB3}" srcOrd="2" destOrd="0" parTransId="{D4770D1D-7E22-4F9A-85AF-CA15B883725C}" sibTransId="{9446CD35-6888-4EFF-B07F-1A6079B90937}"/>
    <dgm:cxn modelId="{E072A255-5FE1-482D-9939-C222CD80572B}" type="presOf" srcId="{AF17411D-5BBD-40E6-995A-417D11A07E0D}" destId="{BC899D02-249E-4FAA-A5E7-9FB8DD295E94}" srcOrd="0" destOrd="0" presId="urn:microsoft.com/office/officeart/2005/8/layout/process4"/>
    <dgm:cxn modelId="{DF7CFE86-56DB-4976-BBC0-AE232394C26B}" type="presOf" srcId="{DB660667-463A-4C32-A704-B7B9A1799040}" destId="{0F2875A5-9196-4803-B14C-F1AB6D18BAD5}" srcOrd="0" destOrd="0" presId="urn:microsoft.com/office/officeart/2005/8/layout/process4"/>
    <dgm:cxn modelId="{747754DB-C135-4A30-9B74-E9EC687E6719}" type="presOf" srcId="{441DECAC-3FD2-447D-8206-C60CEFA19EB3}" destId="{BD66A13C-FC8A-49E3-89B1-E0EEA0B21913}" srcOrd="0" destOrd="0" presId="urn:microsoft.com/office/officeart/2005/8/layout/process4"/>
    <dgm:cxn modelId="{17EB86F9-2C6A-405B-8324-EA7C2347BE95}" type="presParOf" srcId="{BC899D02-249E-4FAA-A5E7-9FB8DD295E94}" destId="{FDBF86DA-532E-4F54-8B65-C1275FBBF68E}" srcOrd="0" destOrd="0" presId="urn:microsoft.com/office/officeart/2005/8/layout/process4"/>
    <dgm:cxn modelId="{1CFDC13C-F3CC-46BA-8502-D462C3C324F7}" type="presParOf" srcId="{FDBF86DA-532E-4F54-8B65-C1275FBBF68E}" destId="{BD66A13C-FC8A-49E3-89B1-E0EEA0B21913}" srcOrd="0" destOrd="0" presId="urn:microsoft.com/office/officeart/2005/8/layout/process4"/>
    <dgm:cxn modelId="{497D7185-8F29-40D5-8E21-3999E34B3320}" type="presParOf" srcId="{BC899D02-249E-4FAA-A5E7-9FB8DD295E94}" destId="{57D8610F-FDFC-4C26-BC60-D395DE36528B}" srcOrd="1" destOrd="0" presId="urn:microsoft.com/office/officeart/2005/8/layout/process4"/>
    <dgm:cxn modelId="{17D66EED-6025-4103-BC8E-56123D56FBF0}" type="presParOf" srcId="{BC899D02-249E-4FAA-A5E7-9FB8DD295E94}" destId="{FBAF749C-50C4-4450-829E-FEBB282BD52E}" srcOrd="2" destOrd="0" presId="urn:microsoft.com/office/officeart/2005/8/layout/process4"/>
    <dgm:cxn modelId="{8642D2AE-D45E-496F-9F59-F18A79A260CE}" type="presParOf" srcId="{FBAF749C-50C4-4450-829E-FEBB282BD52E}" destId="{0F2875A5-9196-4803-B14C-F1AB6D18BAD5}" srcOrd="0" destOrd="0" presId="urn:microsoft.com/office/officeart/2005/8/layout/process4"/>
    <dgm:cxn modelId="{DDD6EF18-B4CA-451D-AFDA-675FFF00BB2F}" type="presParOf" srcId="{BC899D02-249E-4FAA-A5E7-9FB8DD295E94}" destId="{0583F524-2C20-4316-ACDD-826389A06B07}" srcOrd="3" destOrd="0" presId="urn:microsoft.com/office/officeart/2005/8/layout/process4"/>
    <dgm:cxn modelId="{B6A2F0C1-6E14-4C06-B490-09071E89CBE6}" type="presParOf" srcId="{BC899D02-249E-4FAA-A5E7-9FB8DD295E94}" destId="{17FADB50-6168-4802-A461-A39DE45DC44C}" srcOrd="4" destOrd="0" presId="urn:microsoft.com/office/officeart/2005/8/layout/process4"/>
    <dgm:cxn modelId="{710F6CDD-B861-4D02-8FBB-7A1038DACA8D}" type="presParOf" srcId="{17FADB50-6168-4802-A461-A39DE45DC44C}" destId="{5A38A1E4-FAD8-4F99-B616-CD358BD716B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41A6A-AB7D-47AA-B3D6-159CC0270D44}">
      <dsp:nvSpPr>
        <dsp:cNvPr id="0" name=""/>
        <dsp:cNvSpPr/>
      </dsp:nvSpPr>
      <dsp:spPr>
        <a:xfrm>
          <a:off x="4565" y="803214"/>
          <a:ext cx="2172607" cy="149692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E2BF9B-E23D-4798-B9B9-E6EE52B18276}">
      <dsp:nvSpPr>
        <dsp:cNvPr id="0" name=""/>
        <dsp:cNvSpPr/>
      </dsp:nvSpPr>
      <dsp:spPr>
        <a:xfrm>
          <a:off x="4565" y="2300141"/>
          <a:ext cx="2172607" cy="80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IE" sz="3800" kern="1200" dirty="0"/>
            <a:t>1.</a:t>
          </a:r>
        </a:p>
      </dsp:txBody>
      <dsp:txXfrm>
        <a:off x="4565" y="2300141"/>
        <a:ext cx="2172607" cy="806037"/>
      </dsp:txXfrm>
    </dsp:sp>
    <dsp:sp modelId="{C3B08D9B-B431-4B76-BF07-DBA8C11E35ED}">
      <dsp:nvSpPr>
        <dsp:cNvPr id="0" name=""/>
        <dsp:cNvSpPr/>
      </dsp:nvSpPr>
      <dsp:spPr>
        <a:xfrm>
          <a:off x="2394525" y="803214"/>
          <a:ext cx="2172607" cy="149692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C2635-FB1B-4678-88D0-F03F2DB63507}">
      <dsp:nvSpPr>
        <dsp:cNvPr id="0" name=""/>
        <dsp:cNvSpPr/>
      </dsp:nvSpPr>
      <dsp:spPr>
        <a:xfrm>
          <a:off x="2394525" y="2300141"/>
          <a:ext cx="2172607" cy="80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IE" sz="3800" kern="1200" dirty="0"/>
            <a:t>2</a:t>
          </a:r>
        </a:p>
      </dsp:txBody>
      <dsp:txXfrm>
        <a:off x="2394525" y="2300141"/>
        <a:ext cx="2172607" cy="806037"/>
      </dsp:txXfrm>
    </dsp:sp>
    <dsp:sp modelId="{83778999-6359-4D28-B897-648B1A522D22}">
      <dsp:nvSpPr>
        <dsp:cNvPr id="0" name=""/>
        <dsp:cNvSpPr/>
      </dsp:nvSpPr>
      <dsp:spPr>
        <a:xfrm>
          <a:off x="4784484" y="803214"/>
          <a:ext cx="2172607" cy="149692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7307F-A616-45F7-AAAB-AF797EA186D2}">
      <dsp:nvSpPr>
        <dsp:cNvPr id="0" name=""/>
        <dsp:cNvSpPr/>
      </dsp:nvSpPr>
      <dsp:spPr>
        <a:xfrm>
          <a:off x="4784484" y="2300141"/>
          <a:ext cx="2172607" cy="80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IE" sz="3800" kern="1200" dirty="0"/>
            <a:t>3</a:t>
          </a:r>
        </a:p>
      </dsp:txBody>
      <dsp:txXfrm>
        <a:off x="4784484" y="2300141"/>
        <a:ext cx="2172607" cy="806037"/>
      </dsp:txXfrm>
    </dsp:sp>
    <dsp:sp modelId="{88B6D1B1-9A16-4772-A8A2-7BC294D164D3}">
      <dsp:nvSpPr>
        <dsp:cNvPr id="0" name=""/>
        <dsp:cNvSpPr/>
      </dsp:nvSpPr>
      <dsp:spPr>
        <a:xfrm>
          <a:off x="7174444" y="803214"/>
          <a:ext cx="2172607" cy="149692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F53BE-DF10-4C83-9D3D-3835EBC3B037}">
      <dsp:nvSpPr>
        <dsp:cNvPr id="0" name=""/>
        <dsp:cNvSpPr/>
      </dsp:nvSpPr>
      <dsp:spPr>
        <a:xfrm>
          <a:off x="7174444" y="2300141"/>
          <a:ext cx="2172607" cy="80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IE" sz="3800" kern="1200" dirty="0"/>
            <a:t>4</a:t>
          </a:r>
        </a:p>
      </dsp:txBody>
      <dsp:txXfrm>
        <a:off x="7174444" y="2300141"/>
        <a:ext cx="2172607" cy="806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AC6D4-F659-42D3-BB7F-FDB1CD22A0EA}">
      <dsp:nvSpPr>
        <dsp:cNvPr id="0" name=""/>
        <dsp:cNvSpPr/>
      </dsp:nvSpPr>
      <dsp:spPr>
        <a:xfrm>
          <a:off x="3495580" y="1760249"/>
          <a:ext cx="2237353" cy="1935401"/>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IE" sz="2500" kern="1200" dirty="0"/>
            <a:t>Choices</a:t>
          </a:r>
        </a:p>
      </dsp:txBody>
      <dsp:txXfrm>
        <a:off x="3866341" y="2080972"/>
        <a:ext cx="1495831" cy="1293955"/>
      </dsp:txXfrm>
    </dsp:sp>
    <dsp:sp modelId="{47624E45-346C-4F20-B75E-D57D531D85FC}">
      <dsp:nvSpPr>
        <dsp:cNvPr id="0" name=""/>
        <dsp:cNvSpPr/>
      </dsp:nvSpPr>
      <dsp:spPr>
        <a:xfrm>
          <a:off x="4896593" y="834290"/>
          <a:ext cx="844146" cy="72734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632B6-24A0-4425-8530-F9F8E0E6AACF}">
      <dsp:nvSpPr>
        <dsp:cNvPr id="0" name=""/>
        <dsp:cNvSpPr/>
      </dsp:nvSpPr>
      <dsp:spPr>
        <a:xfrm>
          <a:off x="3701673" y="0"/>
          <a:ext cx="1833495" cy="1586188"/>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IE" sz="2500" kern="1200" dirty="0"/>
            <a:t>Friends</a:t>
          </a:r>
        </a:p>
      </dsp:txBody>
      <dsp:txXfrm>
        <a:off x="4005522" y="262865"/>
        <a:ext cx="1225797" cy="1060458"/>
      </dsp:txXfrm>
    </dsp:sp>
    <dsp:sp modelId="{AE54F345-4D7A-44C6-9F51-565AD38334BD}">
      <dsp:nvSpPr>
        <dsp:cNvPr id="0" name=""/>
        <dsp:cNvSpPr/>
      </dsp:nvSpPr>
      <dsp:spPr>
        <a:xfrm>
          <a:off x="5881778" y="2194036"/>
          <a:ext cx="844146" cy="72734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FF3E5-7C19-41B9-8010-66C423A961D6}">
      <dsp:nvSpPr>
        <dsp:cNvPr id="0" name=""/>
        <dsp:cNvSpPr/>
      </dsp:nvSpPr>
      <dsp:spPr>
        <a:xfrm>
          <a:off x="5383201" y="975612"/>
          <a:ext cx="1833495" cy="1586188"/>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IE" sz="2500" kern="1200" dirty="0"/>
            <a:t>Interests</a:t>
          </a:r>
        </a:p>
      </dsp:txBody>
      <dsp:txXfrm>
        <a:off x="5687050" y="1238477"/>
        <a:ext cx="1225797" cy="1060458"/>
      </dsp:txXfrm>
    </dsp:sp>
    <dsp:sp modelId="{6D473C77-C56E-495A-B0A6-0D6B8A82BCB5}">
      <dsp:nvSpPr>
        <dsp:cNvPr id="0" name=""/>
        <dsp:cNvSpPr/>
      </dsp:nvSpPr>
      <dsp:spPr>
        <a:xfrm>
          <a:off x="5197405" y="3728934"/>
          <a:ext cx="844146" cy="72734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0A9AC-7E0E-43BA-8F88-47F361D80D57}">
      <dsp:nvSpPr>
        <dsp:cNvPr id="0" name=""/>
        <dsp:cNvSpPr/>
      </dsp:nvSpPr>
      <dsp:spPr>
        <a:xfrm>
          <a:off x="5383201" y="2893552"/>
          <a:ext cx="1833495" cy="1586188"/>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IE" sz="2500" kern="1200" dirty="0"/>
        </a:p>
      </dsp:txBody>
      <dsp:txXfrm>
        <a:off x="5687050" y="3156417"/>
        <a:ext cx="1225797" cy="1060458"/>
      </dsp:txXfrm>
    </dsp:sp>
    <dsp:sp modelId="{5FA60500-02F7-41AD-BB53-9277AD091FF6}">
      <dsp:nvSpPr>
        <dsp:cNvPr id="0" name=""/>
        <dsp:cNvSpPr/>
      </dsp:nvSpPr>
      <dsp:spPr>
        <a:xfrm>
          <a:off x="3499744" y="3888262"/>
          <a:ext cx="844146" cy="72734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B6EABA-111D-439D-9324-632466AF80B2}">
      <dsp:nvSpPr>
        <dsp:cNvPr id="0" name=""/>
        <dsp:cNvSpPr/>
      </dsp:nvSpPr>
      <dsp:spPr>
        <a:xfrm>
          <a:off x="3701673" y="3870256"/>
          <a:ext cx="1833495" cy="1586188"/>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IE" sz="2500" kern="1200" dirty="0"/>
        </a:p>
      </dsp:txBody>
      <dsp:txXfrm>
        <a:off x="4005522" y="4133121"/>
        <a:ext cx="1225797" cy="1060458"/>
      </dsp:txXfrm>
    </dsp:sp>
    <dsp:sp modelId="{7E540403-E422-49E8-874D-1175D146D680}">
      <dsp:nvSpPr>
        <dsp:cNvPr id="0" name=""/>
        <dsp:cNvSpPr/>
      </dsp:nvSpPr>
      <dsp:spPr>
        <a:xfrm>
          <a:off x="2498425" y="2529062"/>
          <a:ext cx="844146" cy="72734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C2081E-E8BD-4EBE-A9E2-D98C6EF5228F}">
      <dsp:nvSpPr>
        <dsp:cNvPr id="0" name=""/>
        <dsp:cNvSpPr/>
      </dsp:nvSpPr>
      <dsp:spPr>
        <a:xfrm>
          <a:off x="2012338" y="2894644"/>
          <a:ext cx="1833495" cy="1586188"/>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IE" sz="2500" kern="1200" dirty="0"/>
        </a:p>
      </dsp:txBody>
      <dsp:txXfrm>
        <a:off x="2316187" y="3157509"/>
        <a:ext cx="1225797" cy="1060458"/>
      </dsp:txXfrm>
    </dsp:sp>
    <dsp:sp modelId="{A36A3455-691D-43F6-ADBE-8E43B384C4F8}">
      <dsp:nvSpPr>
        <dsp:cNvPr id="0" name=""/>
        <dsp:cNvSpPr/>
      </dsp:nvSpPr>
      <dsp:spPr>
        <a:xfrm>
          <a:off x="2012338" y="973429"/>
          <a:ext cx="1833495" cy="1586188"/>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IE" sz="2500" kern="1200" dirty="0"/>
        </a:p>
      </dsp:txBody>
      <dsp:txXfrm>
        <a:off x="2316187" y="1236294"/>
        <a:ext cx="1225797" cy="1060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B37C0-CDAC-499B-AB04-3F54754A3C5A}">
      <dsp:nvSpPr>
        <dsp:cNvPr id="0" name=""/>
        <dsp:cNvSpPr/>
      </dsp:nvSpPr>
      <dsp:spPr>
        <a:xfrm>
          <a:off x="0" y="352751"/>
          <a:ext cx="11394830" cy="1790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We wonder whether the </a:t>
          </a:r>
          <a:r>
            <a:rPr lang="en-US" sz="3200" i="1" kern="1200"/>
            <a:t>'yellow‘</a:t>
          </a:r>
          <a:r>
            <a:rPr lang="en-US" sz="3200" kern="1200"/>
            <a:t> refers to an autumn wood or to his </a:t>
          </a:r>
          <a:r>
            <a:rPr lang="en-US" sz="3200" i="1" kern="1200"/>
            <a:t>'autumn' </a:t>
          </a:r>
          <a:r>
            <a:rPr lang="en-US" sz="3200" kern="1200"/>
            <a:t>- was the decision one made in his middle age? </a:t>
          </a:r>
        </a:p>
      </dsp:txBody>
      <dsp:txXfrm>
        <a:off x="87385" y="440136"/>
        <a:ext cx="11220060" cy="1615330"/>
      </dsp:txXfrm>
    </dsp:sp>
    <dsp:sp modelId="{24A9D012-BB33-4667-8E1E-00CC5E202DC4}">
      <dsp:nvSpPr>
        <dsp:cNvPr id="0" name=""/>
        <dsp:cNvSpPr/>
      </dsp:nvSpPr>
      <dsp:spPr>
        <a:xfrm>
          <a:off x="0" y="2235011"/>
          <a:ext cx="11394830" cy="17901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He finds the decision difficult; he is </a:t>
          </a:r>
          <a:r>
            <a:rPr lang="en-US" sz="3200" i="1" kern="1200"/>
            <a:t>'sorry' </a:t>
          </a:r>
          <a:r>
            <a:rPr lang="en-US" sz="3200" kern="1200"/>
            <a:t>not to be able to experience both routes ahead but recognises the impossibility of this for </a:t>
          </a:r>
          <a:r>
            <a:rPr lang="en-US" sz="3200" i="1" kern="1200"/>
            <a:t>'one traveller’. </a:t>
          </a:r>
          <a:endParaRPr lang="en-US" sz="3200" kern="1200"/>
        </a:p>
      </dsp:txBody>
      <dsp:txXfrm>
        <a:off x="87385" y="2322396"/>
        <a:ext cx="11220060" cy="1615330"/>
      </dsp:txXfrm>
    </dsp:sp>
    <dsp:sp modelId="{9E3C88F9-3AA6-466B-B5CA-524B40DE52F6}">
      <dsp:nvSpPr>
        <dsp:cNvPr id="0" name=""/>
        <dsp:cNvSpPr/>
      </dsp:nvSpPr>
      <dsp:spPr>
        <a:xfrm>
          <a:off x="0" y="4117271"/>
          <a:ext cx="11394830" cy="17901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Instead, his decision takes time </a:t>
          </a:r>
          <a:r>
            <a:rPr lang="en-US" sz="3200" i="1" kern="1200"/>
            <a:t>'Long I stood' </a:t>
          </a:r>
          <a:r>
            <a:rPr lang="en-US" sz="3200" kern="1200"/>
            <a:t>but he can only see so far before the way ahead is obscured by </a:t>
          </a:r>
          <a:r>
            <a:rPr lang="en-US" sz="3200" i="1" kern="1200"/>
            <a:t>'undergrowth’. N</a:t>
          </a:r>
          <a:r>
            <a:rPr lang="en-US" sz="3200" kern="1200"/>
            <a:t>one of us can see our future, the experiences which lie ahead of us.</a:t>
          </a:r>
        </a:p>
      </dsp:txBody>
      <dsp:txXfrm>
        <a:off x="87385" y="4204656"/>
        <a:ext cx="11220060" cy="1615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6A13C-FC8A-49E3-89B1-E0EEA0B21913}">
      <dsp:nvSpPr>
        <dsp:cNvPr id="0" name=""/>
        <dsp:cNvSpPr/>
      </dsp:nvSpPr>
      <dsp:spPr>
        <a:xfrm>
          <a:off x="0" y="4892346"/>
          <a:ext cx="11774657" cy="16057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The language the poet uses is simple and everyday. It is the central image, the extended metaphor which is striking: the fork in the road representing a decision to be made. We can all identify with this.</a:t>
          </a:r>
        </a:p>
      </dsp:txBody>
      <dsp:txXfrm>
        <a:off x="0" y="4892346"/>
        <a:ext cx="11774657" cy="1605777"/>
      </dsp:txXfrm>
    </dsp:sp>
    <dsp:sp modelId="{0F2875A5-9196-4803-B14C-F1AB6D18BAD5}">
      <dsp:nvSpPr>
        <dsp:cNvPr id="0" name=""/>
        <dsp:cNvSpPr/>
      </dsp:nvSpPr>
      <dsp:spPr>
        <a:xfrm rot="10800000">
          <a:off x="0" y="2446747"/>
          <a:ext cx="11774657" cy="2469685"/>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We know it affected his life/his journey greatly one way or another. The road not taken is a metaphor for all the opportunities missed in life.</a:t>
          </a:r>
        </a:p>
      </dsp:txBody>
      <dsp:txXfrm rot="10800000">
        <a:off x="0" y="2446747"/>
        <a:ext cx="11774657" cy="1604727"/>
      </dsp:txXfrm>
    </dsp:sp>
    <dsp:sp modelId="{5A38A1E4-FAD8-4F99-B616-CD358BD716B3}">
      <dsp:nvSpPr>
        <dsp:cNvPr id="0" name=""/>
        <dsp:cNvSpPr/>
      </dsp:nvSpPr>
      <dsp:spPr>
        <a:xfrm rot="10800000">
          <a:off x="0" y="1148"/>
          <a:ext cx="11774657" cy="2469685"/>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He has now decided that he </a:t>
          </a:r>
          <a:r>
            <a:rPr lang="en-US" sz="2700" b="1" kern="1200" dirty="0"/>
            <a:t>did </a:t>
          </a:r>
          <a:r>
            <a:rPr lang="en-US" sz="2700" kern="1200" dirty="0"/>
            <a:t>make the less usual choice - his chosen road was </a:t>
          </a:r>
          <a:r>
            <a:rPr lang="en-US" sz="2700" i="1" kern="1200" dirty="0"/>
            <a:t>'less travelled by', </a:t>
          </a:r>
          <a:r>
            <a:rPr lang="en-US" sz="2700" kern="1200" dirty="0"/>
            <a:t>and it has also </a:t>
          </a:r>
          <a:r>
            <a:rPr lang="en-US" sz="2700" i="1" kern="1200" dirty="0"/>
            <a:t>'made all the difference </a:t>
          </a:r>
          <a:r>
            <a:rPr lang="en-US" sz="2700" kern="1200" dirty="0"/>
            <a:t>'. It is impossible to tell if this difference was for good or ill - again Frost is deliberately ambiguous. </a:t>
          </a:r>
        </a:p>
      </dsp:txBody>
      <dsp:txXfrm rot="10800000">
        <a:off x="0" y="1148"/>
        <a:ext cx="11774657" cy="160472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7458-5BA4-4A01-92AA-C6274ADEC4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7B5AB49-F073-4A77-B237-F42A931E7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16ACC12-904A-45CC-BA55-4E7398BF0EFE}"/>
              </a:ext>
            </a:extLst>
          </p:cNvPr>
          <p:cNvSpPr>
            <a:spLocks noGrp="1"/>
          </p:cNvSpPr>
          <p:nvPr>
            <p:ph type="dt" sz="half" idx="10"/>
          </p:nvPr>
        </p:nvSpPr>
        <p:spPr/>
        <p:txBody>
          <a:bodyPr/>
          <a:lstStyle/>
          <a:p>
            <a:fld id="{227EE8A1-40DB-40EC-B40F-F821027293B9}" type="datetimeFigureOut">
              <a:rPr lang="en-IE" smtClean="0"/>
              <a:t>19/01/2021</a:t>
            </a:fld>
            <a:endParaRPr lang="en-IE"/>
          </a:p>
        </p:txBody>
      </p:sp>
      <p:sp>
        <p:nvSpPr>
          <p:cNvPr id="5" name="Footer Placeholder 4">
            <a:extLst>
              <a:ext uri="{FF2B5EF4-FFF2-40B4-BE49-F238E27FC236}">
                <a16:creationId xmlns:a16="http://schemas.microsoft.com/office/drawing/2014/main" id="{024D4104-87EB-4DA4-9634-FFFE71D9D8D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C084749-2B01-420B-80DA-EC849A654F0F}"/>
              </a:ext>
            </a:extLst>
          </p:cNvPr>
          <p:cNvSpPr>
            <a:spLocks noGrp="1"/>
          </p:cNvSpPr>
          <p:nvPr>
            <p:ph type="sldNum" sz="quarter" idx="12"/>
          </p:nvPr>
        </p:nvSpPr>
        <p:spPr/>
        <p:txBody>
          <a:bodyPr/>
          <a:lstStyle/>
          <a:p>
            <a:fld id="{D99D8C12-E8FF-4919-A6AC-398E2C4308C3}" type="slidenum">
              <a:rPr lang="en-IE" smtClean="0"/>
              <a:t>‹#›</a:t>
            </a:fld>
            <a:endParaRPr lang="en-IE"/>
          </a:p>
        </p:txBody>
      </p:sp>
    </p:spTree>
    <p:extLst>
      <p:ext uri="{BB962C8B-B14F-4D97-AF65-F5344CB8AC3E}">
        <p14:creationId xmlns:p14="http://schemas.microsoft.com/office/powerpoint/2010/main" val="111156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A0E1-7B93-4399-A420-2359308F88C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D553FEF-100C-4A9F-9F20-89857685BD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CF0264D-5587-42E1-AE65-FA62A1EB1E4B}"/>
              </a:ext>
            </a:extLst>
          </p:cNvPr>
          <p:cNvSpPr>
            <a:spLocks noGrp="1"/>
          </p:cNvSpPr>
          <p:nvPr>
            <p:ph type="dt" sz="half" idx="10"/>
          </p:nvPr>
        </p:nvSpPr>
        <p:spPr/>
        <p:txBody>
          <a:bodyPr/>
          <a:lstStyle/>
          <a:p>
            <a:fld id="{227EE8A1-40DB-40EC-B40F-F821027293B9}" type="datetimeFigureOut">
              <a:rPr lang="en-IE" smtClean="0"/>
              <a:t>19/01/2021</a:t>
            </a:fld>
            <a:endParaRPr lang="en-IE"/>
          </a:p>
        </p:txBody>
      </p:sp>
      <p:sp>
        <p:nvSpPr>
          <p:cNvPr id="5" name="Footer Placeholder 4">
            <a:extLst>
              <a:ext uri="{FF2B5EF4-FFF2-40B4-BE49-F238E27FC236}">
                <a16:creationId xmlns:a16="http://schemas.microsoft.com/office/drawing/2014/main" id="{4A17E480-A96D-4DDC-94D4-273751E00E5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80ECD19-5CB1-4F23-B384-0D43BA5DD715}"/>
              </a:ext>
            </a:extLst>
          </p:cNvPr>
          <p:cNvSpPr>
            <a:spLocks noGrp="1"/>
          </p:cNvSpPr>
          <p:nvPr>
            <p:ph type="sldNum" sz="quarter" idx="12"/>
          </p:nvPr>
        </p:nvSpPr>
        <p:spPr/>
        <p:txBody>
          <a:bodyPr/>
          <a:lstStyle/>
          <a:p>
            <a:fld id="{D99D8C12-E8FF-4919-A6AC-398E2C4308C3}" type="slidenum">
              <a:rPr lang="en-IE" smtClean="0"/>
              <a:t>‹#›</a:t>
            </a:fld>
            <a:endParaRPr lang="en-IE"/>
          </a:p>
        </p:txBody>
      </p:sp>
    </p:spTree>
    <p:extLst>
      <p:ext uri="{BB962C8B-B14F-4D97-AF65-F5344CB8AC3E}">
        <p14:creationId xmlns:p14="http://schemas.microsoft.com/office/powerpoint/2010/main" val="3960004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989BA-5748-4995-90F0-5303ADAAA2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FF127EE-A2DD-4ECA-9721-A6E1F19720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1D439BD-2920-4F19-B5B6-82E04F63DFCD}"/>
              </a:ext>
            </a:extLst>
          </p:cNvPr>
          <p:cNvSpPr>
            <a:spLocks noGrp="1"/>
          </p:cNvSpPr>
          <p:nvPr>
            <p:ph type="dt" sz="half" idx="10"/>
          </p:nvPr>
        </p:nvSpPr>
        <p:spPr/>
        <p:txBody>
          <a:bodyPr/>
          <a:lstStyle/>
          <a:p>
            <a:fld id="{227EE8A1-40DB-40EC-B40F-F821027293B9}" type="datetimeFigureOut">
              <a:rPr lang="en-IE" smtClean="0"/>
              <a:t>19/01/2021</a:t>
            </a:fld>
            <a:endParaRPr lang="en-IE"/>
          </a:p>
        </p:txBody>
      </p:sp>
      <p:sp>
        <p:nvSpPr>
          <p:cNvPr id="5" name="Footer Placeholder 4">
            <a:extLst>
              <a:ext uri="{FF2B5EF4-FFF2-40B4-BE49-F238E27FC236}">
                <a16:creationId xmlns:a16="http://schemas.microsoft.com/office/drawing/2014/main" id="{97D09136-AF1E-4BB3-8069-D33734BEC0D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0551D9A-2229-4196-83A2-359CDCFF0BED}"/>
              </a:ext>
            </a:extLst>
          </p:cNvPr>
          <p:cNvSpPr>
            <a:spLocks noGrp="1"/>
          </p:cNvSpPr>
          <p:nvPr>
            <p:ph type="sldNum" sz="quarter" idx="12"/>
          </p:nvPr>
        </p:nvSpPr>
        <p:spPr/>
        <p:txBody>
          <a:bodyPr/>
          <a:lstStyle/>
          <a:p>
            <a:fld id="{D99D8C12-E8FF-4919-A6AC-398E2C4308C3}" type="slidenum">
              <a:rPr lang="en-IE" smtClean="0"/>
              <a:t>‹#›</a:t>
            </a:fld>
            <a:endParaRPr lang="en-IE"/>
          </a:p>
        </p:txBody>
      </p:sp>
    </p:spTree>
    <p:extLst>
      <p:ext uri="{BB962C8B-B14F-4D97-AF65-F5344CB8AC3E}">
        <p14:creationId xmlns:p14="http://schemas.microsoft.com/office/powerpoint/2010/main" val="36415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4742-2D1F-40ED-9D95-FDBBE767F05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CADAF2D-0A12-4D49-BCEF-5F962441C5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9D198BA-2E20-4CB5-B704-03FCDCFFCB35}"/>
              </a:ext>
            </a:extLst>
          </p:cNvPr>
          <p:cNvSpPr>
            <a:spLocks noGrp="1"/>
          </p:cNvSpPr>
          <p:nvPr>
            <p:ph type="dt" sz="half" idx="10"/>
          </p:nvPr>
        </p:nvSpPr>
        <p:spPr/>
        <p:txBody>
          <a:bodyPr/>
          <a:lstStyle/>
          <a:p>
            <a:fld id="{227EE8A1-40DB-40EC-B40F-F821027293B9}" type="datetimeFigureOut">
              <a:rPr lang="en-IE" smtClean="0"/>
              <a:t>19/01/2021</a:t>
            </a:fld>
            <a:endParaRPr lang="en-IE"/>
          </a:p>
        </p:txBody>
      </p:sp>
      <p:sp>
        <p:nvSpPr>
          <p:cNvPr id="5" name="Footer Placeholder 4">
            <a:extLst>
              <a:ext uri="{FF2B5EF4-FFF2-40B4-BE49-F238E27FC236}">
                <a16:creationId xmlns:a16="http://schemas.microsoft.com/office/drawing/2014/main" id="{F45842A3-5A01-411A-B7D7-1246E29D7A0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6CF4AC1-C741-4B45-A5D1-52CFABC526A5}"/>
              </a:ext>
            </a:extLst>
          </p:cNvPr>
          <p:cNvSpPr>
            <a:spLocks noGrp="1"/>
          </p:cNvSpPr>
          <p:nvPr>
            <p:ph type="sldNum" sz="quarter" idx="12"/>
          </p:nvPr>
        </p:nvSpPr>
        <p:spPr/>
        <p:txBody>
          <a:bodyPr/>
          <a:lstStyle/>
          <a:p>
            <a:fld id="{D99D8C12-E8FF-4919-A6AC-398E2C4308C3}" type="slidenum">
              <a:rPr lang="en-IE" smtClean="0"/>
              <a:t>‹#›</a:t>
            </a:fld>
            <a:endParaRPr lang="en-IE"/>
          </a:p>
        </p:txBody>
      </p:sp>
    </p:spTree>
    <p:extLst>
      <p:ext uri="{BB962C8B-B14F-4D97-AF65-F5344CB8AC3E}">
        <p14:creationId xmlns:p14="http://schemas.microsoft.com/office/powerpoint/2010/main" val="57856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402C-1836-456D-8580-3BC0B3712C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F433E45-210D-4687-802F-A2CAA0020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A58928-11EF-46BA-A323-E89B8AC3BB0D}"/>
              </a:ext>
            </a:extLst>
          </p:cNvPr>
          <p:cNvSpPr>
            <a:spLocks noGrp="1"/>
          </p:cNvSpPr>
          <p:nvPr>
            <p:ph type="dt" sz="half" idx="10"/>
          </p:nvPr>
        </p:nvSpPr>
        <p:spPr/>
        <p:txBody>
          <a:bodyPr/>
          <a:lstStyle/>
          <a:p>
            <a:fld id="{227EE8A1-40DB-40EC-B40F-F821027293B9}" type="datetimeFigureOut">
              <a:rPr lang="en-IE" smtClean="0"/>
              <a:t>19/01/2021</a:t>
            </a:fld>
            <a:endParaRPr lang="en-IE"/>
          </a:p>
        </p:txBody>
      </p:sp>
      <p:sp>
        <p:nvSpPr>
          <p:cNvPr id="5" name="Footer Placeholder 4">
            <a:extLst>
              <a:ext uri="{FF2B5EF4-FFF2-40B4-BE49-F238E27FC236}">
                <a16:creationId xmlns:a16="http://schemas.microsoft.com/office/drawing/2014/main" id="{D36A66E4-B8B9-481F-8F4B-495BFE65086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D87E0DD-8F0C-49AD-9D2B-874D1B2D4487}"/>
              </a:ext>
            </a:extLst>
          </p:cNvPr>
          <p:cNvSpPr>
            <a:spLocks noGrp="1"/>
          </p:cNvSpPr>
          <p:nvPr>
            <p:ph type="sldNum" sz="quarter" idx="12"/>
          </p:nvPr>
        </p:nvSpPr>
        <p:spPr/>
        <p:txBody>
          <a:bodyPr/>
          <a:lstStyle/>
          <a:p>
            <a:fld id="{D99D8C12-E8FF-4919-A6AC-398E2C4308C3}" type="slidenum">
              <a:rPr lang="en-IE" smtClean="0"/>
              <a:t>‹#›</a:t>
            </a:fld>
            <a:endParaRPr lang="en-IE"/>
          </a:p>
        </p:txBody>
      </p:sp>
    </p:spTree>
    <p:extLst>
      <p:ext uri="{BB962C8B-B14F-4D97-AF65-F5344CB8AC3E}">
        <p14:creationId xmlns:p14="http://schemas.microsoft.com/office/powerpoint/2010/main" val="365701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316E-63B4-46D8-B97C-39F9852CB67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C438F7E-17A3-4376-BB39-83512FAD62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96F3620-65D1-4A84-9EBA-CFD892A428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C4AC201-EF8C-4889-B139-ECA90EDAF354}"/>
              </a:ext>
            </a:extLst>
          </p:cNvPr>
          <p:cNvSpPr>
            <a:spLocks noGrp="1"/>
          </p:cNvSpPr>
          <p:nvPr>
            <p:ph type="dt" sz="half" idx="10"/>
          </p:nvPr>
        </p:nvSpPr>
        <p:spPr/>
        <p:txBody>
          <a:bodyPr/>
          <a:lstStyle/>
          <a:p>
            <a:fld id="{227EE8A1-40DB-40EC-B40F-F821027293B9}" type="datetimeFigureOut">
              <a:rPr lang="en-IE" smtClean="0"/>
              <a:t>19/01/2021</a:t>
            </a:fld>
            <a:endParaRPr lang="en-IE"/>
          </a:p>
        </p:txBody>
      </p:sp>
      <p:sp>
        <p:nvSpPr>
          <p:cNvPr id="6" name="Footer Placeholder 5">
            <a:extLst>
              <a:ext uri="{FF2B5EF4-FFF2-40B4-BE49-F238E27FC236}">
                <a16:creationId xmlns:a16="http://schemas.microsoft.com/office/drawing/2014/main" id="{D52C88AD-A289-431F-B1CE-BB23ED2476E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84ED1D2-6246-4080-800D-7C575D1556F2}"/>
              </a:ext>
            </a:extLst>
          </p:cNvPr>
          <p:cNvSpPr>
            <a:spLocks noGrp="1"/>
          </p:cNvSpPr>
          <p:nvPr>
            <p:ph type="sldNum" sz="quarter" idx="12"/>
          </p:nvPr>
        </p:nvSpPr>
        <p:spPr/>
        <p:txBody>
          <a:bodyPr/>
          <a:lstStyle/>
          <a:p>
            <a:fld id="{D99D8C12-E8FF-4919-A6AC-398E2C4308C3}" type="slidenum">
              <a:rPr lang="en-IE" smtClean="0"/>
              <a:t>‹#›</a:t>
            </a:fld>
            <a:endParaRPr lang="en-IE"/>
          </a:p>
        </p:txBody>
      </p:sp>
    </p:spTree>
    <p:extLst>
      <p:ext uri="{BB962C8B-B14F-4D97-AF65-F5344CB8AC3E}">
        <p14:creationId xmlns:p14="http://schemas.microsoft.com/office/powerpoint/2010/main" val="23189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3280-A69C-44B7-BDA9-329A8DF5B9F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CFBD624-98C9-4D0B-BCB9-F3301DA0AB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0B7148-02F9-42A0-BDB2-1D656FC668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8140D7F-9165-4BDE-BC32-B240A4D05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A80AB7-7000-431E-8A89-53CBA2665F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1FD5A1D-AD41-4689-BD66-3BA2F71AC674}"/>
              </a:ext>
            </a:extLst>
          </p:cNvPr>
          <p:cNvSpPr>
            <a:spLocks noGrp="1"/>
          </p:cNvSpPr>
          <p:nvPr>
            <p:ph type="dt" sz="half" idx="10"/>
          </p:nvPr>
        </p:nvSpPr>
        <p:spPr/>
        <p:txBody>
          <a:bodyPr/>
          <a:lstStyle/>
          <a:p>
            <a:fld id="{227EE8A1-40DB-40EC-B40F-F821027293B9}" type="datetimeFigureOut">
              <a:rPr lang="en-IE" smtClean="0"/>
              <a:t>19/01/2021</a:t>
            </a:fld>
            <a:endParaRPr lang="en-IE"/>
          </a:p>
        </p:txBody>
      </p:sp>
      <p:sp>
        <p:nvSpPr>
          <p:cNvPr id="8" name="Footer Placeholder 7">
            <a:extLst>
              <a:ext uri="{FF2B5EF4-FFF2-40B4-BE49-F238E27FC236}">
                <a16:creationId xmlns:a16="http://schemas.microsoft.com/office/drawing/2014/main" id="{680C844F-7A9A-4F63-A755-6AAC6BEB1290}"/>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EE36D9D-430B-4931-9210-8B20228EC11E}"/>
              </a:ext>
            </a:extLst>
          </p:cNvPr>
          <p:cNvSpPr>
            <a:spLocks noGrp="1"/>
          </p:cNvSpPr>
          <p:nvPr>
            <p:ph type="sldNum" sz="quarter" idx="12"/>
          </p:nvPr>
        </p:nvSpPr>
        <p:spPr/>
        <p:txBody>
          <a:bodyPr/>
          <a:lstStyle/>
          <a:p>
            <a:fld id="{D99D8C12-E8FF-4919-A6AC-398E2C4308C3}" type="slidenum">
              <a:rPr lang="en-IE" smtClean="0"/>
              <a:t>‹#›</a:t>
            </a:fld>
            <a:endParaRPr lang="en-IE"/>
          </a:p>
        </p:txBody>
      </p:sp>
    </p:spTree>
    <p:extLst>
      <p:ext uri="{BB962C8B-B14F-4D97-AF65-F5344CB8AC3E}">
        <p14:creationId xmlns:p14="http://schemas.microsoft.com/office/powerpoint/2010/main" val="147933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1021-14B4-4624-A35C-D2390A9D29B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3170AC66-9A49-4273-B0F7-F91D078D0DBA}"/>
              </a:ext>
            </a:extLst>
          </p:cNvPr>
          <p:cNvSpPr>
            <a:spLocks noGrp="1"/>
          </p:cNvSpPr>
          <p:nvPr>
            <p:ph type="dt" sz="half" idx="10"/>
          </p:nvPr>
        </p:nvSpPr>
        <p:spPr/>
        <p:txBody>
          <a:bodyPr/>
          <a:lstStyle/>
          <a:p>
            <a:fld id="{227EE8A1-40DB-40EC-B40F-F821027293B9}" type="datetimeFigureOut">
              <a:rPr lang="en-IE" smtClean="0"/>
              <a:t>19/01/2021</a:t>
            </a:fld>
            <a:endParaRPr lang="en-IE"/>
          </a:p>
        </p:txBody>
      </p:sp>
      <p:sp>
        <p:nvSpPr>
          <p:cNvPr id="4" name="Footer Placeholder 3">
            <a:extLst>
              <a:ext uri="{FF2B5EF4-FFF2-40B4-BE49-F238E27FC236}">
                <a16:creationId xmlns:a16="http://schemas.microsoft.com/office/drawing/2014/main" id="{FFAC6546-2234-4D37-93BB-B229C5D30DB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7D7EDE7-1043-4992-80BB-4639723405AD}"/>
              </a:ext>
            </a:extLst>
          </p:cNvPr>
          <p:cNvSpPr>
            <a:spLocks noGrp="1"/>
          </p:cNvSpPr>
          <p:nvPr>
            <p:ph type="sldNum" sz="quarter" idx="12"/>
          </p:nvPr>
        </p:nvSpPr>
        <p:spPr/>
        <p:txBody>
          <a:bodyPr/>
          <a:lstStyle/>
          <a:p>
            <a:fld id="{D99D8C12-E8FF-4919-A6AC-398E2C4308C3}" type="slidenum">
              <a:rPr lang="en-IE" smtClean="0"/>
              <a:t>‹#›</a:t>
            </a:fld>
            <a:endParaRPr lang="en-IE"/>
          </a:p>
        </p:txBody>
      </p:sp>
    </p:spTree>
    <p:extLst>
      <p:ext uri="{BB962C8B-B14F-4D97-AF65-F5344CB8AC3E}">
        <p14:creationId xmlns:p14="http://schemas.microsoft.com/office/powerpoint/2010/main" val="90193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F6423A-1775-489A-BBB2-B49FC271B520}"/>
              </a:ext>
            </a:extLst>
          </p:cNvPr>
          <p:cNvSpPr>
            <a:spLocks noGrp="1"/>
          </p:cNvSpPr>
          <p:nvPr>
            <p:ph type="dt" sz="half" idx="10"/>
          </p:nvPr>
        </p:nvSpPr>
        <p:spPr/>
        <p:txBody>
          <a:bodyPr/>
          <a:lstStyle/>
          <a:p>
            <a:fld id="{227EE8A1-40DB-40EC-B40F-F821027293B9}" type="datetimeFigureOut">
              <a:rPr lang="en-IE" smtClean="0"/>
              <a:t>19/01/2021</a:t>
            </a:fld>
            <a:endParaRPr lang="en-IE"/>
          </a:p>
        </p:txBody>
      </p:sp>
      <p:sp>
        <p:nvSpPr>
          <p:cNvPr id="3" name="Footer Placeholder 2">
            <a:extLst>
              <a:ext uri="{FF2B5EF4-FFF2-40B4-BE49-F238E27FC236}">
                <a16:creationId xmlns:a16="http://schemas.microsoft.com/office/drawing/2014/main" id="{7F0FA131-686D-46E2-AD57-D68E8F987E8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ACE7451-C4B3-4235-AA05-04B6786351CD}"/>
              </a:ext>
            </a:extLst>
          </p:cNvPr>
          <p:cNvSpPr>
            <a:spLocks noGrp="1"/>
          </p:cNvSpPr>
          <p:nvPr>
            <p:ph type="sldNum" sz="quarter" idx="12"/>
          </p:nvPr>
        </p:nvSpPr>
        <p:spPr/>
        <p:txBody>
          <a:bodyPr/>
          <a:lstStyle/>
          <a:p>
            <a:fld id="{D99D8C12-E8FF-4919-A6AC-398E2C4308C3}" type="slidenum">
              <a:rPr lang="en-IE" smtClean="0"/>
              <a:t>‹#›</a:t>
            </a:fld>
            <a:endParaRPr lang="en-IE"/>
          </a:p>
        </p:txBody>
      </p:sp>
    </p:spTree>
    <p:extLst>
      <p:ext uri="{BB962C8B-B14F-4D97-AF65-F5344CB8AC3E}">
        <p14:creationId xmlns:p14="http://schemas.microsoft.com/office/powerpoint/2010/main" val="160183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CE8B-0DE6-455A-888C-AC15B11EC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E995A86-1CE8-4345-AB5C-C7D91FFE29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7F4DE53E-A284-4914-9344-1D52B397A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18651E-4911-4E02-A6F7-9ED31D646A99}"/>
              </a:ext>
            </a:extLst>
          </p:cNvPr>
          <p:cNvSpPr>
            <a:spLocks noGrp="1"/>
          </p:cNvSpPr>
          <p:nvPr>
            <p:ph type="dt" sz="half" idx="10"/>
          </p:nvPr>
        </p:nvSpPr>
        <p:spPr/>
        <p:txBody>
          <a:bodyPr/>
          <a:lstStyle/>
          <a:p>
            <a:fld id="{227EE8A1-40DB-40EC-B40F-F821027293B9}" type="datetimeFigureOut">
              <a:rPr lang="en-IE" smtClean="0"/>
              <a:t>19/01/2021</a:t>
            </a:fld>
            <a:endParaRPr lang="en-IE"/>
          </a:p>
        </p:txBody>
      </p:sp>
      <p:sp>
        <p:nvSpPr>
          <p:cNvPr id="6" name="Footer Placeholder 5">
            <a:extLst>
              <a:ext uri="{FF2B5EF4-FFF2-40B4-BE49-F238E27FC236}">
                <a16:creationId xmlns:a16="http://schemas.microsoft.com/office/drawing/2014/main" id="{93FB21CE-3C8C-44EE-BD18-A511EE33F5D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1455567-5EF5-48DB-A7FB-CCB802261F40}"/>
              </a:ext>
            </a:extLst>
          </p:cNvPr>
          <p:cNvSpPr>
            <a:spLocks noGrp="1"/>
          </p:cNvSpPr>
          <p:nvPr>
            <p:ph type="sldNum" sz="quarter" idx="12"/>
          </p:nvPr>
        </p:nvSpPr>
        <p:spPr/>
        <p:txBody>
          <a:bodyPr/>
          <a:lstStyle/>
          <a:p>
            <a:fld id="{D99D8C12-E8FF-4919-A6AC-398E2C4308C3}" type="slidenum">
              <a:rPr lang="en-IE" smtClean="0"/>
              <a:t>‹#›</a:t>
            </a:fld>
            <a:endParaRPr lang="en-IE"/>
          </a:p>
        </p:txBody>
      </p:sp>
    </p:spTree>
    <p:extLst>
      <p:ext uri="{BB962C8B-B14F-4D97-AF65-F5344CB8AC3E}">
        <p14:creationId xmlns:p14="http://schemas.microsoft.com/office/powerpoint/2010/main" val="65184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F24C-556F-496A-B00F-AA07F17DB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03F3BFF2-69B4-4AE7-9398-3FA8670A1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51E4B0E4-C5FE-4690-8B04-39E8FF555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DDB7F-5553-4930-83DC-1332FB3E761A}"/>
              </a:ext>
            </a:extLst>
          </p:cNvPr>
          <p:cNvSpPr>
            <a:spLocks noGrp="1"/>
          </p:cNvSpPr>
          <p:nvPr>
            <p:ph type="dt" sz="half" idx="10"/>
          </p:nvPr>
        </p:nvSpPr>
        <p:spPr/>
        <p:txBody>
          <a:bodyPr/>
          <a:lstStyle/>
          <a:p>
            <a:fld id="{227EE8A1-40DB-40EC-B40F-F821027293B9}" type="datetimeFigureOut">
              <a:rPr lang="en-IE" smtClean="0"/>
              <a:t>19/01/2021</a:t>
            </a:fld>
            <a:endParaRPr lang="en-IE"/>
          </a:p>
        </p:txBody>
      </p:sp>
      <p:sp>
        <p:nvSpPr>
          <p:cNvPr id="6" name="Footer Placeholder 5">
            <a:extLst>
              <a:ext uri="{FF2B5EF4-FFF2-40B4-BE49-F238E27FC236}">
                <a16:creationId xmlns:a16="http://schemas.microsoft.com/office/drawing/2014/main" id="{9A81FCBA-2CD4-4D62-A711-16D6EC60038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7FB2245-EDAB-44C1-B162-DF90A543C1C6}"/>
              </a:ext>
            </a:extLst>
          </p:cNvPr>
          <p:cNvSpPr>
            <a:spLocks noGrp="1"/>
          </p:cNvSpPr>
          <p:nvPr>
            <p:ph type="sldNum" sz="quarter" idx="12"/>
          </p:nvPr>
        </p:nvSpPr>
        <p:spPr/>
        <p:txBody>
          <a:bodyPr/>
          <a:lstStyle/>
          <a:p>
            <a:fld id="{D99D8C12-E8FF-4919-A6AC-398E2C4308C3}" type="slidenum">
              <a:rPr lang="en-IE" smtClean="0"/>
              <a:t>‹#›</a:t>
            </a:fld>
            <a:endParaRPr lang="en-IE"/>
          </a:p>
        </p:txBody>
      </p:sp>
    </p:spTree>
    <p:extLst>
      <p:ext uri="{BB962C8B-B14F-4D97-AF65-F5344CB8AC3E}">
        <p14:creationId xmlns:p14="http://schemas.microsoft.com/office/powerpoint/2010/main" val="207215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FD3DE8-B5DC-4534-A6D3-AB538862E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83D3C19-15C3-457A-8147-14B3475BE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CB27D25-A478-4044-81E0-8827AB9DE9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EE8A1-40DB-40EC-B40F-F821027293B9}" type="datetimeFigureOut">
              <a:rPr lang="en-IE" smtClean="0"/>
              <a:t>19/01/2021</a:t>
            </a:fld>
            <a:endParaRPr lang="en-IE"/>
          </a:p>
        </p:txBody>
      </p:sp>
      <p:sp>
        <p:nvSpPr>
          <p:cNvPr id="5" name="Footer Placeholder 4">
            <a:extLst>
              <a:ext uri="{FF2B5EF4-FFF2-40B4-BE49-F238E27FC236}">
                <a16:creationId xmlns:a16="http://schemas.microsoft.com/office/drawing/2014/main" id="{11F33134-D05D-4EAE-9ACE-F5456D78B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3380541-F9E2-4342-8810-97699857F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D8C12-E8FF-4919-A6AC-398E2C4308C3}" type="slidenum">
              <a:rPr lang="en-IE" smtClean="0"/>
              <a:t>‹#›</a:t>
            </a:fld>
            <a:endParaRPr lang="en-IE"/>
          </a:p>
        </p:txBody>
      </p:sp>
    </p:spTree>
    <p:extLst>
      <p:ext uri="{BB962C8B-B14F-4D97-AF65-F5344CB8AC3E}">
        <p14:creationId xmlns:p14="http://schemas.microsoft.com/office/powerpoint/2010/main" val="4179744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dvocacyautismspecialneeds.wordpress.com/2014/03/26/reflections-on-life-laughter-and-love/"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nstayingalive.wordpress.com/2014/01/14/tenure-the-road-most-taken/"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fabiusmaximus.com/2013/03/27/mraine-corps-49676"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thelastminute/2964884844/"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new-savanna.blogspot.com/2015/09/alignment-in-road-not-taken.htm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hyperlink" Target="https://creativecommons.org/licenses/by-nc-nd/3.0/" TargetMode="External"/><Relationship Id="rId4" Type="http://schemas.openxmlformats.org/officeDocument/2006/relationships/hyperlink" Target="https://www.youtube.com/watch?v=vrBHd41YqTc" TargetMode="External"/><Relationship Id="rId9" Type="http://schemas.openxmlformats.org/officeDocument/2006/relationships/hyperlink" Target="https://nomadicpolitics.blogspot.com/2012/02/two-roads-diverged-jimmy-carters-speech.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Robert_Frost"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www.jammyspeaks.com/2013_07_01_archive.html"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yooperann/6212927553/"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ee, grass, plant, poplar&#10;&#10;Description automatically generated">
            <a:extLst>
              <a:ext uri="{FF2B5EF4-FFF2-40B4-BE49-F238E27FC236}">
                <a16:creationId xmlns:a16="http://schemas.microsoft.com/office/drawing/2014/main" id="{7FC6C8EE-339D-44D6-8926-7935EAD7D14C}"/>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6357"/>
          <a:stretch/>
        </p:blipFill>
        <p:spPr>
          <a:xfrm>
            <a:off x="20" y="1"/>
            <a:ext cx="12191980" cy="6857999"/>
          </a:xfrm>
          <a:prstGeom prst="rect">
            <a:avLst/>
          </a:prstGeom>
        </p:spPr>
      </p:pic>
      <p:sp>
        <p:nvSpPr>
          <p:cNvPr id="2" name="Title 1">
            <a:extLst>
              <a:ext uri="{FF2B5EF4-FFF2-40B4-BE49-F238E27FC236}">
                <a16:creationId xmlns:a16="http://schemas.microsoft.com/office/drawing/2014/main" id="{B6093894-45FB-408B-99E6-76CE1E7C86BF}"/>
              </a:ext>
            </a:extLst>
          </p:cNvPr>
          <p:cNvSpPr>
            <a:spLocks noGrp="1"/>
          </p:cNvSpPr>
          <p:nvPr>
            <p:ph type="ctrTitle"/>
          </p:nvPr>
        </p:nvSpPr>
        <p:spPr>
          <a:xfrm>
            <a:off x="1524000" y="1122362"/>
            <a:ext cx="9144000" cy="2900518"/>
          </a:xfrm>
        </p:spPr>
        <p:txBody>
          <a:bodyPr>
            <a:normAutofit/>
          </a:bodyPr>
          <a:lstStyle/>
          <a:p>
            <a:r>
              <a:rPr lang="en-IE">
                <a:solidFill>
                  <a:srgbClr val="FFFFFF"/>
                </a:solidFill>
              </a:rPr>
              <a:t>The Road not Taken</a:t>
            </a:r>
            <a:br>
              <a:rPr lang="en-IE">
                <a:solidFill>
                  <a:srgbClr val="FFFFFF"/>
                </a:solidFill>
              </a:rPr>
            </a:br>
            <a:r>
              <a:rPr lang="en-IE">
                <a:solidFill>
                  <a:srgbClr val="FFFFFF"/>
                </a:solidFill>
              </a:rPr>
              <a:t>By Robert Frost</a:t>
            </a:r>
          </a:p>
        </p:txBody>
      </p:sp>
      <p:sp>
        <p:nvSpPr>
          <p:cNvPr id="3" name="Subtitle 2">
            <a:extLst>
              <a:ext uri="{FF2B5EF4-FFF2-40B4-BE49-F238E27FC236}">
                <a16:creationId xmlns:a16="http://schemas.microsoft.com/office/drawing/2014/main" id="{FCA0D8FE-94AC-4E54-A32C-CE9EE3A18CCE}"/>
              </a:ext>
            </a:extLst>
          </p:cNvPr>
          <p:cNvSpPr>
            <a:spLocks noGrp="1"/>
          </p:cNvSpPr>
          <p:nvPr>
            <p:ph type="subTitle" idx="1"/>
          </p:nvPr>
        </p:nvSpPr>
        <p:spPr>
          <a:xfrm>
            <a:off x="1524000" y="4159404"/>
            <a:ext cx="9144000" cy="1098395"/>
          </a:xfrm>
        </p:spPr>
        <p:txBody>
          <a:bodyPr>
            <a:normAutofit/>
          </a:bodyPr>
          <a:lstStyle/>
          <a:p>
            <a:r>
              <a:rPr lang="en-IE">
                <a:solidFill>
                  <a:srgbClr val="FFFFFF"/>
                </a:solidFill>
              </a:rPr>
              <a:t>Ms Deasy</a:t>
            </a:r>
          </a:p>
        </p:txBody>
      </p:sp>
      <p:sp>
        <p:nvSpPr>
          <p:cNvPr id="6" name="TextBox 5">
            <a:extLst>
              <a:ext uri="{FF2B5EF4-FFF2-40B4-BE49-F238E27FC236}">
                <a16:creationId xmlns:a16="http://schemas.microsoft.com/office/drawing/2014/main" id="{D9E1AE5D-419D-4264-9EB8-AA7389C1A8E6}"/>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advocacyautismspecialneeds.wordpress.com/2014/03/26/reflections-on-life-laughter-and-love/">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IE" sz="700">
              <a:solidFill>
                <a:srgbClr val="FFFFFF"/>
              </a:solidFill>
            </a:endParaRPr>
          </a:p>
        </p:txBody>
      </p:sp>
    </p:spTree>
    <p:extLst>
      <p:ext uri="{BB962C8B-B14F-4D97-AF65-F5344CB8AC3E}">
        <p14:creationId xmlns:p14="http://schemas.microsoft.com/office/powerpoint/2010/main" val="38631104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7B989F1-E6A7-44CC-BEC1-4707A2FB805B}"/>
              </a:ext>
            </a:extLst>
          </p:cNvPr>
          <p:cNvPicPr>
            <a:picLocks noChangeAspect="1"/>
          </p:cNvPicPr>
          <p:nvPr/>
        </p:nvPicPr>
        <p:blipFill rotWithShape="1">
          <a:blip r:embed="rId2">
            <a:alphaModFix/>
          </a:blip>
          <a:srcRect t="25000"/>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CCB2C00A-E659-4691-AFB4-28255172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B78FD84C-74B5-451D-8F0A-1E19EC3D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510BB0-6B09-4728-9672-1D81489FFFEA}"/>
              </a:ext>
            </a:extLst>
          </p:cNvPr>
          <p:cNvSpPr>
            <a:spLocks noGrp="1"/>
          </p:cNvSpPr>
          <p:nvPr>
            <p:ph idx="1"/>
          </p:nvPr>
        </p:nvSpPr>
        <p:spPr>
          <a:xfrm>
            <a:off x="1336431" y="1012874"/>
            <a:ext cx="10607040" cy="5071109"/>
          </a:xfrm>
        </p:spPr>
        <p:txBody>
          <a:bodyPr>
            <a:normAutofit/>
          </a:bodyPr>
          <a:lstStyle/>
          <a:p>
            <a:r>
              <a:rPr lang="en-US" sz="3200" dirty="0"/>
              <a:t>He looks for something to help him decide, as we all do when faced with a decision, the consequences of which are unknown. He takes the '</a:t>
            </a:r>
            <a:r>
              <a:rPr lang="en-US" sz="3200" i="1" dirty="0"/>
              <a:t>other road', </a:t>
            </a:r>
            <a:r>
              <a:rPr lang="en-US" sz="3200" dirty="0"/>
              <a:t>which is equally </a:t>
            </a:r>
            <a:r>
              <a:rPr lang="en-US" sz="3200" i="1" dirty="0"/>
              <a:t>'fair', </a:t>
            </a:r>
            <a:r>
              <a:rPr lang="en-US" sz="3200" dirty="0"/>
              <a:t>and perhaps it seems more exciting as, at first, he says it </a:t>
            </a:r>
            <a:r>
              <a:rPr lang="en-US" sz="3200" i="1" dirty="0"/>
              <a:t>'wanted wear’. </a:t>
            </a:r>
            <a:r>
              <a:rPr lang="en-US" sz="3200" dirty="0"/>
              <a:t>This indicates he made a choice most people might have found more challenging.</a:t>
            </a:r>
          </a:p>
          <a:p>
            <a:r>
              <a:rPr lang="en-US" sz="3200" dirty="0"/>
              <a:t>The last two lines of the second verse however tell us that it did not prove a less usual choice: both were equally used and </a:t>
            </a:r>
            <a:r>
              <a:rPr lang="en-US" sz="3200" i="1" dirty="0"/>
              <a:t>'worn'</a:t>
            </a:r>
            <a:r>
              <a:rPr lang="en-US" sz="3200" dirty="0"/>
              <a:t>. His first impression seems to imply that he does not want to make a common choice, he sees himself as not a follower, as more individual than that.</a:t>
            </a:r>
          </a:p>
        </p:txBody>
      </p:sp>
    </p:spTree>
    <p:extLst>
      <p:ext uri="{BB962C8B-B14F-4D97-AF65-F5344CB8AC3E}">
        <p14:creationId xmlns:p14="http://schemas.microsoft.com/office/powerpoint/2010/main" val="428362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dirt road through a forest&#10;&#10;Description automatically generated with low confidence">
            <a:extLst>
              <a:ext uri="{FF2B5EF4-FFF2-40B4-BE49-F238E27FC236}">
                <a16:creationId xmlns:a16="http://schemas.microsoft.com/office/drawing/2014/main" id="{B6CD91D4-4F6D-4549-BD06-311334D3936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924" b="4048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F5AE27C6-1CCD-4923-8979-B480A037869F}"/>
              </a:ext>
            </a:extLst>
          </p:cNvPr>
          <p:cNvSpPr>
            <a:spLocks noGrp="1"/>
          </p:cNvSpPr>
          <p:nvPr>
            <p:ph idx="1"/>
          </p:nvPr>
        </p:nvSpPr>
        <p:spPr>
          <a:xfrm>
            <a:off x="126609" y="3752850"/>
            <a:ext cx="11836006" cy="3105140"/>
          </a:xfrm>
        </p:spPr>
        <p:txBody>
          <a:bodyPr anchor="ctr">
            <a:normAutofit fontScale="92500" lnSpcReduction="10000"/>
          </a:bodyPr>
          <a:lstStyle/>
          <a:p>
            <a:r>
              <a:rPr lang="en-US" dirty="0"/>
              <a:t>He begins the third stanza by stressing both are unworn - the leaves that lie upon the roads are not ‘</a:t>
            </a:r>
            <a:r>
              <a:rPr lang="en-US" i="1" dirty="0"/>
              <a:t>trodden black', </a:t>
            </a:r>
            <a:r>
              <a:rPr lang="en-US" dirty="0"/>
              <a:t>so it may seem that both paths are unusual. Not many people have travelled either road.</a:t>
            </a:r>
          </a:p>
          <a:p>
            <a:pPr marL="0" indent="0">
              <a:buNone/>
            </a:pPr>
            <a:endParaRPr lang="en-US" dirty="0"/>
          </a:p>
          <a:p>
            <a:r>
              <a:rPr lang="en-US" dirty="0"/>
              <a:t>The exclamation which opens the third line indicates what we all know - it is impossible to go back in life; both we and circumstances change; a choice has its own consequences once we make it. He </a:t>
            </a:r>
            <a:r>
              <a:rPr lang="en-US" dirty="0" err="1"/>
              <a:t>recognises</a:t>
            </a:r>
            <a:r>
              <a:rPr lang="en-US" dirty="0"/>
              <a:t> this - </a:t>
            </a:r>
            <a:r>
              <a:rPr lang="en-US" i="1" dirty="0"/>
              <a:t>'way leads on to way' </a:t>
            </a:r>
            <a:r>
              <a:rPr lang="en-US" dirty="0"/>
              <a:t>- and it is difficult both literally and metaphorically to retrace one's steps exactly.</a:t>
            </a:r>
          </a:p>
          <a:p>
            <a:pPr marL="0" indent="0">
              <a:buNone/>
            </a:pPr>
            <a:endParaRPr lang="en-IE" dirty="0"/>
          </a:p>
        </p:txBody>
      </p:sp>
      <p:sp>
        <p:nvSpPr>
          <p:cNvPr id="6" name="TextBox 5">
            <a:extLst>
              <a:ext uri="{FF2B5EF4-FFF2-40B4-BE49-F238E27FC236}">
                <a16:creationId xmlns:a16="http://schemas.microsoft.com/office/drawing/2014/main" id="{14E28159-E13C-4B75-BEC2-69F1A29B7074}"/>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onstayingalive.wordpress.com/2014/01/14/tenure-the-road-most-taken/">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IE" sz="700">
              <a:solidFill>
                <a:srgbClr val="FFFFFF"/>
              </a:solidFill>
            </a:endParaRPr>
          </a:p>
        </p:txBody>
      </p:sp>
    </p:spTree>
    <p:extLst>
      <p:ext uri="{BB962C8B-B14F-4D97-AF65-F5344CB8AC3E}">
        <p14:creationId xmlns:p14="http://schemas.microsoft.com/office/powerpoint/2010/main" val="2523643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ree, outdoor, forest, wooded&#10;&#10;Description automatically generated">
            <a:extLst>
              <a:ext uri="{FF2B5EF4-FFF2-40B4-BE49-F238E27FC236}">
                <a16:creationId xmlns:a16="http://schemas.microsoft.com/office/drawing/2014/main" id="{DFD191B1-993A-4F60-BD57-E434867482DB}"/>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893" r="10102" b="1"/>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D01F5D31-BFD0-419D-B24E-F9E6B4290913}"/>
              </a:ext>
            </a:extLst>
          </p:cNvPr>
          <p:cNvSpPr>
            <a:spLocks noGrp="1"/>
          </p:cNvSpPr>
          <p:nvPr>
            <p:ph idx="1"/>
          </p:nvPr>
        </p:nvSpPr>
        <p:spPr>
          <a:xfrm>
            <a:off x="267286" y="112542"/>
            <a:ext cx="5529951" cy="6545403"/>
          </a:xfrm>
        </p:spPr>
        <p:txBody>
          <a:bodyPr anchor="ctr">
            <a:normAutofit/>
          </a:bodyPr>
          <a:lstStyle/>
          <a:p>
            <a:pPr>
              <a:buFontTx/>
              <a:buNone/>
            </a:pPr>
            <a:r>
              <a:rPr lang="en-US" dirty="0">
                <a:solidFill>
                  <a:srgbClr val="000000"/>
                </a:solidFill>
              </a:rPr>
              <a:t>• He anticipates telling the story of his choice </a:t>
            </a:r>
            <a:r>
              <a:rPr lang="en-US" i="1" dirty="0">
                <a:solidFill>
                  <a:srgbClr val="000000"/>
                </a:solidFill>
              </a:rPr>
              <a:t>'with a sigh' </a:t>
            </a:r>
            <a:r>
              <a:rPr lang="en-US" dirty="0">
                <a:solidFill>
                  <a:srgbClr val="000000"/>
                </a:solidFill>
              </a:rPr>
              <a:t>which seems to imply regret at this decision, but it might be a sigh of relief - it is deliberately ambiguous.</a:t>
            </a:r>
          </a:p>
          <a:p>
            <a:r>
              <a:rPr lang="en-US" dirty="0">
                <a:solidFill>
                  <a:srgbClr val="000000"/>
                </a:solidFill>
              </a:rPr>
              <a:t>He repeats the opening line of the poems omitting only the adjective </a:t>
            </a:r>
            <a:r>
              <a:rPr lang="en-US" i="1" dirty="0">
                <a:solidFill>
                  <a:srgbClr val="000000"/>
                </a:solidFill>
              </a:rPr>
              <a:t>'yellow' </a:t>
            </a:r>
            <a:r>
              <a:rPr lang="en-US" dirty="0">
                <a:solidFill>
                  <a:srgbClr val="000000"/>
                </a:solidFill>
              </a:rPr>
              <a:t>which provides a splash of </a:t>
            </a:r>
            <a:r>
              <a:rPr lang="en-US" dirty="0" err="1">
                <a:solidFill>
                  <a:srgbClr val="000000"/>
                </a:solidFill>
              </a:rPr>
              <a:t>colour</a:t>
            </a:r>
            <a:r>
              <a:rPr lang="en-US" dirty="0">
                <a:solidFill>
                  <a:srgbClr val="000000"/>
                </a:solidFill>
              </a:rPr>
              <a:t> in the otherwise plain poem. </a:t>
            </a:r>
          </a:p>
          <a:p>
            <a:r>
              <a:rPr lang="en-US" dirty="0">
                <a:solidFill>
                  <a:srgbClr val="000000"/>
                </a:solidFill>
              </a:rPr>
              <a:t>He ends this line with '</a:t>
            </a:r>
            <a:r>
              <a:rPr lang="en-US" i="1" dirty="0">
                <a:solidFill>
                  <a:srgbClr val="000000"/>
                </a:solidFill>
              </a:rPr>
              <a:t>I‘ </a:t>
            </a:r>
            <a:r>
              <a:rPr lang="en-US" dirty="0">
                <a:solidFill>
                  <a:srgbClr val="000000"/>
                </a:solidFill>
              </a:rPr>
              <a:t>and begins the fifth with </a:t>
            </a:r>
            <a:r>
              <a:rPr lang="en-US" i="1" dirty="0">
                <a:solidFill>
                  <a:srgbClr val="000000"/>
                </a:solidFill>
              </a:rPr>
              <a:t>'I', </a:t>
            </a:r>
            <a:r>
              <a:rPr lang="en-US" dirty="0">
                <a:solidFill>
                  <a:srgbClr val="000000"/>
                </a:solidFill>
              </a:rPr>
              <a:t>perhaps stressing that he alone is responsible both for the decision and its consequences. </a:t>
            </a:r>
          </a:p>
          <a:p>
            <a:pPr marL="0" indent="0">
              <a:buNone/>
            </a:pPr>
            <a:endParaRPr lang="en-IE" dirty="0">
              <a:solidFill>
                <a:srgbClr val="000000"/>
              </a:solidFill>
            </a:endParaRPr>
          </a:p>
        </p:txBody>
      </p:sp>
      <p:sp>
        <p:nvSpPr>
          <p:cNvPr id="6" name="TextBox 5">
            <a:extLst>
              <a:ext uri="{FF2B5EF4-FFF2-40B4-BE49-F238E27FC236}">
                <a16:creationId xmlns:a16="http://schemas.microsoft.com/office/drawing/2014/main" id="{18663741-D255-4E18-871A-BC747348EE00}"/>
              </a:ext>
            </a:extLst>
          </p:cNvPr>
          <p:cNvSpPr txBox="1"/>
          <p:nvPr/>
        </p:nvSpPr>
        <p:spPr>
          <a:xfrm>
            <a:off x="10004879" y="6657945"/>
            <a:ext cx="2186816"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fabiusmaximus.com/2013/03/27/mraine-corps-49676">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IE" sz="700">
              <a:solidFill>
                <a:srgbClr val="FFFFFF"/>
              </a:solidFill>
            </a:endParaRPr>
          </a:p>
        </p:txBody>
      </p:sp>
    </p:spTree>
    <p:extLst>
      <p:ext uri="{BB962C8B-B14F-4D97-AF65-F5344CB8AC3E}">
        <p14:creationId xmlns:p14="http://schemas.microsoft.com/office/powerpoint/2010/main" val="152128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EAA7B82-6DAA-4A0D-B97B-EBBB47FC5A73}"/>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graphicFrame>
        <p:nvGraphicFramePr>
          <p:cNvPr id="5" name="Content Placeholder 2">
            <a:extLst>
              <a:ext uri="{FF2B5EF4-FFF2-40B4-BE49-F238E27FC236}">
                <a16:creationId xmlns:a16="http://schemas.microsoft.com/office/drawing/2014/main" id="{1E259F6D-20D5-4395-859E-8ABCE39DDD17}"/>
              </a:ext>
            </a:extLst>
          </p:cNvPr>
          <p:cNvGraphicFramePr>
            <a:graphicFrameLocks noGrp="1"/>
          </p:cNvGraphicFramePr>
          <p:nvPr>
            <p:ph idx="1"/>
            <p:extLst>
              <p:ext uri="{D42A27DB-BD31-4B8C-83A1-F6EECF244321}">
                <p14:modId xmlns:p14="http://schemas.microsoft.com/office/powerpoint/2010/main" val="247823852"/>
              </p:ext>
            </p:extLst>
          </p:nvPr>
        </p:nvGraphicFramePr>
        <p:xfrm>
          <a:off x="168813" y="154746"/>
          <a:ext cx="11774658" cy="649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263072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0A93A89-69E6-4DDD-9940-4063F4B72AC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138" r="16816" b="1"/>
          <a:stretch/>
        </p:blipFill>
        <p:spPr>
          <a:xfrm>
            <a:off x="4117521" y="10"/>
            <a:ext cx="8074479" cy="6857990"/>
          </a:xfrm>
          <a:prstGeom prst="rect">
            <a:avLst/>
          </a:prstGeom>
        </p:spPr>
      </p:pic>
      <p:sp>
        <p:nvSpPr>
          <p:cNvPr id="20" name="Freeform: Shape 1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F2C76E-2C60-40AF-82D4-314E9CF06E65}"/>
              </a:ext>
            </a:extLst>
          </p:cNvPr>
          <p:cNvSpPr>
            <a:spLocks noGrp="1"/>
          </p:cNvSpPr>
          <p:nvPr>
            <p:ph type="title"/>
          </p:nvPr>
        </p:nvSpPr>
        <p:spPr>
          <a:xfrm>
            <a:off x="804672" y="365125"/>
            <a:ext cx="5266155" cy="1325563"/>
          </a:xfrm>
        </p:spPr>
        <p:txBody>
          <a:bodyPr>
            <a:normAutofit/>
          </a:bodyPr>
          <a:lstStyle/>
          <a:p>
            <a:r>
              <a:rPr lang="en-IE" dirty="0"/>
              <a:t>Questions</a:t>
            </a:r>
          </a:p>
        </p:txBody>
      </p:sp>
      <p:sp>
        <p:nvSpPr>
          <p:cNvPr id="3" name="Content Placeholder 2">
            <a:extLst>
              <a:ext uri="{FF2B5EF4-FFF2-40B4-BE49-F238E27FC236}">
                <a16:creationId xmlns:a16="http://schemas.microsoft.com/office/drawing/2014/main" id="{7FD5FD3D-54CF-422B-B5CB-EFC7B66E8383}"/>
              </a:ext>
            </a:extLst>
          </p:cNvPr>
          <p:cNvSpPr>
            <a:spLocks noGrp="1"/>
          </p:cNvSpPr>
          <p:nvPr>
            <p:ph idx="1"/>
          </p:nvPr>
        </p:nvSpPr>
        <p:spPr>
          <a:xfrm>
            <a:off x="337626" y="1690688"/>
            <a:ext cx="4698608" cy="4802187"/>
          </a:xfrm>
        </p:spPr>
        <p:txBody>
          <a:bodyPr>
            <a:normAutofit/>
          </a:bodyPr>
          <a:lstStyle/>
          <a:p>
            <a:pPr marL="514350" indent="-514350">
              <a:buAutoNum type="arabicPeriod"/>
            </a:pPr>
            <a:r>
              <a:rPr lang="en-GB" dirty="0"/>
              <a:t>What is the message/ theme of the poem ‘The Road not Taken’?</a:t>
            </a:r>
          </a:p>
          <a:p>
            <a:pPr marL="514350" indent="-514350">
              <a:buAutoNum type="arabicPeriod"/>
            </a:pPr>
            <a:r>
              <a:rPr lang="en-GB" dirty="0"/>
              <a:t> How does one way lead to another? Is it easier to come back to the path we have left for another day?</a:t>
            </a:r>
          </a:p>
          <a:p>
            <a:pPr marL="514350" indent="-514350">
              <a:buAutoNum type="arabicPeriod"/>
            </a:pPr>
            <a:r>
              <a:rPr lang="en-GB" dirty="0"/>
              <a:t>Describe the significance of good decisions. In what manner do they support life?</a:t>
            </a:r>
            <a:endParaRPr lang="en-IE" dirty="0"/>
          </a:p>
        </p:txBody>
      </p:sp>
      <p:sp>
        <p:nvSpPr>
          <p:cNvPr id="6" name="TextBox 5">
            <a:extLst>
              <a:ext uri="{FF2B5EF4-FFF2-40B4-BE49-F238E27FC236}">
                <a16:creationId xmlns:a16="http://schemas.microsoft.com/office/drawing/2014/main" id="{26217518-BE21-4C09-843C-2A09A61A53BA}"/>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flickr.com/photos/thelastminute/2964884844/">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IE" sz="700">
              <a:solidFill>
                <a:srgbClr val="FFFFFF"/>
              </a:solidFill>
            </a:endParaRPr>
          </a:p>
        </p:txBody>
      </p:sp>
    </p:spTree>
    <p:extLst>
      <p:ext uri="{BB962C8B-B14F-4D97-AF65-F5344CB8AC3E}">
        <p14:creationId xmlns:p14="http://schemas.microsoft.com/office/powerpoint/2010/main" val="14971091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958C11B-D455-41A3-808E-86346BA05C90}"/>
              </a:ext>
            </a:extLst>
          </p:cNvPr>
          <p:cNvSpPr>
            <a:spLocks noGrp="1"/>
          </p:cNvSpPr>
          <p:nvPr>
            <p:ph type="title"/>
          </p:nvPr>
        </p:nvSpPr>
        <p:spPr>
          <a:xfrm>
            <a:off x="774701" y="762000"/>
            <a:ext cx="2771672" cy="3230578"/>
          </a:xfrm>
        </p:spPr>
        <p:txBody>
          <a:bodyPr>
            <a:normAutofit/>
          </a:bodyPr>
          <a:lstStyle/>
          <a:p>
            <a:endParaRPr lang="en-IE" sz="3800" dirty="0">
              <a:solidFill>
                <a:srgbClr val="FFFFFF"/>
              </a:solidFill>
            </a:endParaRPr>
          </a:p>
        </p:txBody>
      </p:sp>
      <p:pic>
        <p:nvPicPr>
          <p:cNvPr id="5" name="Content Placeholder 4" descr="Text&#10;&#10;Description automatically generated">
            <a:extLst>
              <a:ext uri="{FF2B5EF4-FFF2-40B4-BE49-F238E27FC236}">
                <a16:creationId xmlns:a16="http://schemas.microsoft.com/office/drawing/2014/main" id="{E0C8F006-B151-492F-B8CC-17990516B83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00" r="-3" b="-3"/>
          <a:stretch/>
        </p:blipFill>
        <p:spPr>
          <a:xfrm>
            <a:off x="3988092" y="448054"/>
            <a:ext cx="4036457" cy="5954580"/>
          </a:xfrm>
          <a:prstGeom prst="rect">
            <a:avLst/>
          </a:prstGeom>
        </p:spPr>
      </p:pic>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8443" y="445459"/>
            <a:ext cx="352214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Presentation with media outline">
            <a:hlinkClick r:id="rId4"/>
            <a:extLst>
              <a:ext uri="{FF2B5EF4-FFF2-40B4-BE49-F238E27FC236}">
                <a16:creationId xmlns:a16="http://schemas.microsoft.com/office/drawing/2014/main" id="{EFD0F910-5B05-4B9D-9CBB-FDB39C8254B7}"/>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29320" y="2076743"/>
            <a:ext cx="2440393" cy="2440393"/>
          </a:xfrm>
        </p:spPr>
      </p:pic>
      <p:sp>
        <p:nvSpPr>
          <p:cNvPr id="17" name="Rectangle 1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17136"/>
            <a:ext cx="3362146" cy="1890452"/>
          </a:xfrm>
          <a:prstGeom prst="rect">
            <a:avLst/>
          </a:prstGeom>
          <a:solidFill>
            <a:srgbClr val="57919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a:extLst>
              <a:ext uri="{FF2B5EF4-FFF2-40B4-BE49-F238E27FC236}">
                <a16:creationId xmlns:a16="http://schemas.microsoft.com/office/drawing/2014/main" id="{134EBF3D-94B8-435A-932E-EF7A11020877}"/>
              </a:ext>
            </a:extLst>
          </p:cNvPr>
          <p:cNvSpPr txBox="1"/>
          <p:nvPr/>
        </p:nvSpPr>
        <p:spPr>
          <a:xfrm>
            <a:off x="5717507" y="6202579"/>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new-savanna.blogspot.com/2015/09/alignment-in-road-not-taken.html">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
        <p:nvSpPr>
          <p:cNvPr id="9" name="TextBox 8">
            <a:extLst>
              <a:ext uri="{FF2B5EF4-FFF2-40B4-BE49-F238E27FC236}">
                <a16:creationId xmlns:a16="http://schemas.microsoft.com/office/drawing/2014/main" id="{CADD6400-DD6B-49BF-9652-E46DE367B3C5}"/>
              </a:ext>
            </a:extLst>
          </p:cNvPr>
          <p:cNvSpPr txBox="1"/>
          <p:nvPr/>
        </p:nvSpPr>
        <p:spPr>
          <a:xfrm>
            <a:off x="8989255" y="4754880"/>
            <a:ext cx="2180458" cy="369332"/>
          </a:xfrm>
          <a:prstGeom prst="rect">
            <a:avLst/>
          </a:prstGeom>
          <a:noFill/>
        </p:spPr>
        <p:txBody>
          <a:bodyPr wrap="square" rtlCol="0">
            <a:spAutoFit/>
          </a:bodyPr>
          <a:lstStyle/>
          <a:p>
            <a:pPr algn="ctr"/>
            <a:r>
              <a:rPr lang="en-IE" dirty="0"/>
              <a:t>YouTube link</a:t>
            </a:r>
          </a:p>
        </p:txBody>
      </p:sp>
      <p:pic>
        <p:nvPicPr>
          <p:cNvPr id="12" name="Picture 11" descr="A dirt path through a forest&#10;&#10;Description automatically generated with low confidence">
            <a:extLst>
              <a:ext uri="{FF2B5EF4-FFF2-40B4-BE49-F238E27FC236}">
                <a16:creationId xmlns:a16="http://schemas.microsoft.com/office/drawing/2014/main" id="{6E5E0B5E-03C5-4426-9E5E-14CB9851E32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33338" y="1454855"/>
            <a:ext cx="3084315" cy="2262625"/>
          </a:xfrm>
          <a:prstGeom prst="rect">
            <a:avLst/>
          </a:prstGeom>
        </p:spPr>
      </p:pic>
      <p:sp>
        <p:nvSpPr>
          <p:cNvPr id="14" name="TextBox 13">
            <a:extLst>
              <a:ext uri="{FF2B5EF4-FFF2-40B4-BE49-F238E27FC236}">
                <a16:creationId xmlns:a16="http://schemas.microsoft.com/office/drawing/2014/main" id="{1D2E26CC-E2E1-4CF6-A4BD-95A324CD79EA}"/>
              </a:ext>
            </a:extLst>
          </p:cNvPr>
          <p:cNvSpPr txBox="1"/>
          <p:nvPr/>
        </p:nvSpPr>
        <p:spPr>
          <a:xfrm>
            <a:off x="633338" y="4893380"/>
            <a:ext cx="3084315" cy="230832"/>
          </a:xfrm>
          <a:prstGeom prst="rect">
            <a:avLst/>
          </a:prstGeom>
          <a:noFill/>
        </p:spPr>
        <p:txBody>
          <a:bodyPr wrap="square" rtlCol="0">
            <a:spAutoFit/>
          </a:bodyPr>
          <a:lstStyle/>
          <a:p>
            <a:r>
              <a:rPr lang="en-IE" sz="900">
                <a:hlinkClick r:id="rId9" tooltip="https://nomadicpolitics.blogspot.com/2012/02/two-roads-diverged-jimmy-carters-speech.html"/>
              </a:rPr>
              <a:t>This Photo</a:t>
            </a:r>
            <a:r>
              <a:rPr lang="en-IE" sz="900"/>
              <a:t> by Unknown Author is licensed under </a:t>
            </a:r>
            <a:r>
              <a:rPr lang="en-IE" sz="900">
                <a:hlinkClick r:id="rId10" tooltip="https://creativecommons.org/licenses/by-nc-nd/3.0/"/>
              </a:rPr>
              <a:t>CC BY-NC-ND</a:t>
            </a:r>
            <a:endParaRPr lang="en-IE" sz="900"/>
          </a:p>
        </p:txBody>
      </p:sp>
    </p:spTree>
    <p:extLst>
      <p:ext uri="{BB962C8B-B14F-4D97-AF65-F5344CB8AC3E}">
        <p14:creationId xmlns:p14="http://schemas.microsoft.com/office/powerpoint/2010/main" val="365800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in a suit&#10;&#10;Description automatically generated with medium confidence">
            <a:extLst>
              <a:ext uri="{FF2B5EF4-FFF2-40B4-BE49-F238E27FC236}">
                <a16:creationId xmlns:a16="http://schemas.microsoft.com/office/drawing/2014/main" id="{FA3190F0-372C-4029-9DA5-A39D889C45F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89"/>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8" name="Arc 1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26495D-7605-4F9E-80C2-AC0E1333A74F}"/>
              </a:ext>
            </a:extLst>
          </p:cNvPr>
          <p:cNvSpPr>
            <a:spLocks noGrp="1"/>
          </p:cNvSpPr>
          <p:nvPr>
            <p:ph type="title"/>
          </p:nvPr>
        </p:nvSpPr>
        <p:spPr>
          <a:xfrm>
            <a:off x="5827048" y="407987"/>
            <a:ext cx="5721484" cy="1325563"/>
          </a:xfrm>
        </p:spPr>
        <p:txBody>
          <a:bodyPr>
            <a:normAutofit/>
          </a:bodyPr>
          <a:lstStyle/>
          <a:p>
            <a:r>
              <a:rPr lang="en-IE"/>
              <a:t>About the poet:</a:t>
            </a:r>
            <a:endParaRPr lang="en-IE" dirty="0"/>
          </a:p>
        </p:txBody>
      </p:sp>
      <p:sp>
        <p:nvSpPr>
          <p:cNvPr id="3" name="Content Placeholder 2">
            <a:extLst>
              <a:ext uri="{FF2B5EF4-FFF2-40B4-BE49-F238E27FC236}">
                <a16:creationId xmlns:a16="http://schemas.microsoft.com/office/drawing/2014/main" id="{77CD2FDF-9718-4190-88D5-FAE9DCD375C3}"/>
              </a:ext>
            </a:extLst>
          </p:cNvPr>
          <p:cNvSpPr>
            <a:spLocks noGrp="1"/>
          </p:cNvSpPr>
          <p:nvPr>
            <p:ph idx="1"/>
          </p:nvPr>
        </p:nvSpPr>
        <p:spPr>
          <a:xfrm>
            <a:off x="5827048" y="1868487"/>
            <a:ext cx="5721484" cy="4351338"/>
          </a:xfrm>
        </p:spPr>
        <p:txBody>
          <a:bodyPr>
            <a:normAutofit lnSpcReduction="10000"/>
          </a:bodyPr>
          <a:lstStyle/>
          <a:p>
            <a:r>
              <a:rPr lang="en-GB" sz="2600" dirty="0"/>
              <a:t>Robert Lee Frost (March 26, 1874 – January 29, 1963) was an American poet. His work was initially published in England before it was published in America. </a:t>
            </a:r>
          </a:p>
          <a:p>
            <a:r>
              <a:rPr lang="en-GB" sz="2600" dirty="0"/>
              <a:t>Frost was honoured frequently during his lifetime and is the only poet to receive four Pulitzer Prizes for Poetry . On July 22, 1961, Frost was named Poet Laureate of Vermont . Frost was nominated for the Nobel Prize in Literature 31 times.</a:t>
            </a:r>
            <a:endParaRPr lang="en-IE" sz="2600" dirty="0"/>
          </a:p>
        </p:txBody>
      </p:sp>
      <p:sp>
        <p:nvSpPr>
          <p:cNvPr id="6" name="TextBox 5">
            <a:extLst>
              <a:ext uri="{FF2B5EF4-FFF2-40B4-BE49-F238E27FC236}">
                <a16:creationId xmlns:a16="http://schemas.microsoft.com/office/drawing/2014/main" id="{44701BEF-8D4E-4C66-872E-1FB1D3814446}"/>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en.wikipedia.org/wiki/Robert_Frost">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194976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4342-345A-4DAD-BB04-562C9BFF8E1C}"/>
              </a:ext>
            </a:extLst>
          </p:cNvPr>
          <p:cNvSpPr>
            <a:spLocks noGrp="1"/>
          </p:cNvSpPr>
          <p:nvPr>
            <p:ph type="title"/>
          </p:nvPr>
        </p:nvSpPr>
        <p:spPr/>
        <p:txBody>
          <a:bodyPr/>
          <a:lstStyle/>
          <a:p>
            <a:r>
              <a:rPr lang="en-IE" dirty="0"/>
              <a:t>Brainstorming Activity</a:t>
            </a:r>
          </a:p>
        </p:txBody>
      </p:sp>
      <p:sp>
        <p:nvSpPr>
          <p:cNvPr id="3" name="Content Placeholder 2">
            <a:extLst>
              <a:ext uri="{FF2B5EF4-FFF2-40B4-BE49-F238E27FC236}">
                <a16:creationId xmlns:a16="http://schemas.microsoft.com/office/drawing/2014/main" id="{4AFEED45-514C-44A1-BCED-C3AF19A4D0D4}"/>
              </a:ext>
            </a:extLst>
          </p:cNvPr>
          <p:cNvSpPr>
            <a:spLocks noGrp="1"/>
          </p:cNvSpPr>
          <p:nvPr>
            <p:ph idx="1"/>
          </p:nvPr>
        </p:nvSpPr>
        <p:spPr/>
        <p:txBody>
          <a:bodyPr/>
          <a:lstStyle/>
          <a:p>
            <a:r>
              <a:rPr lang="en-GB" dirty="0"/>
              <a:t>Sometimes the choices we make have far reaching consequences. Think about any four choices you make on daily basis, and the importance of these choices.</a:t>
            </a:r>
          </a:p>
          <a:p>
            <a:endParaRPr lang="en-IE" dirty="0"/>
          </a:p>
        </p:txBody>
      </p:sp>
      <p:graphicFrame>
        <p:nvGraphicFramePr>
          <p:cNvPr id="4" name="Diagram 3">
            <a:extLst>
              <a:ext uri="{FF2B5EF4-FFF2-40B4-BE49-F238E27FC236}">
                <a16:creationId xmlns:a16="http://schemas.microsoft.com/office/drawing/2014/main" id="{C563BDBA-04EE-4617-9C4A-C6DD26EC9D43}"/>
              </a:ext>
            </a:extLst>
          </p:cNvPr>
          <p:cNvGraphicFramePr/>
          <p:nvPr>
            <p:extLst>
              <p:ext uri="{D42A27DB-BD31-4B8C-83A1-F6EECF244321}">
                <p14:modId xmlns:p14="http://schemas.microsoft.com/office/powerpoint/2010/main" val="2134158890"/>
              </p:ext>
            </p:extLst>
          </p:nvPr>
        </p:nvGraphicFramePr>
        <p:xfrm>
          <a:off x="1263374" y="3429000"/>
          <a:ext cx="9351617" cy="3909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126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657C1C-2DCD-4DEE-9398-02146844C058}"/>
              </a:ext>
            </a:extLst>
          </p:cNvPr>
          <p:cNvSpPr>
            <a:spLocks noGrp="1"/>
          </p:cNvSpPr>
          <p:nvPr>
            <p:ph idx="1"/>
          </p:nvPr>
        </p:nvSpPr>
        <p:spPr>
          <a:xfrm>
            <a:off x="838200" y="169103"/>
            <a:ext cx="10515600" cy="4351338"/>
          </a:xfrm>
        </p:spPr>
        <p:txBody>
          <a:bodyPr/>
          <a:lstStyle/>
          <a:p>
            <a:r>
              <a:rPr lang="en-GB" dirty="0"/>
              <a:t>Complete the web chart showing choices and decisions you may have to make in the next few years and the factors that affect these choices.</a:t>
            </a:r>
            <a:endParaRPr lang="en-IE" dirty="0"/>
          </a:p>
        </p:txBody>
      </p:sp>
      <p:graphicFrame>
        <p:nvGraphicFramePr>
          <p:cNvPr id="4" name="Diagram 3">
            <a:extLst>
              <a:ext uri="{FF2B5EF4-FFF2-40B4-BE49-F238E27FC236}">
                <a16:creationId xmlns:a16="http://schemas.microsoft.com/office/drawing/2014/main" id="{B8580CA3-E933-47A5-9D3A-B620A1EDFC1D}"/>
              </a:ext>
            </a:extLst>
          </p:cNvPr>
          <p:cNvGraphicFramePr/>
          <p:nvPr>
            <p:extLst>
              <p:ext uri="{D42A27DB-BD31-4B8C-83A1-F6EECF244321}">
                <p14:modId xmlns:p14="http://schemas.microsoft.com/office/powerpoint/2010/main" val="2765397790"/>
              </p:ext>
            </p:extLst>
          </p:nvPr>
        </p:nvGraphicFramePr>
        <p:xfrm>
          <a:off x="1481482" y="1232452"/>
          <a:ext cx="9229035" cy="5456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715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dirt road through a forest&#10;&#10;Description automatically generated with low confidence">
            <a:extLst>
              <a:ext uri="{FF2B5EF4-FFF2-40B4-BE49-F238E27FC236}">
                <a16:creationId xmlns:a16="http://schemas.microsoft.com/office/drawing/2014/main" id="{B990C79B-0D09-435E-8CC9-736D592B52E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673" r="24090" b="-1"/>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3E892F9-6FEA-4BBE-B2B9-AF40F4456115}"/>
              </a:ext>
            </a:extLst>
          </p:cNvPr>
          <p:cNvSpPr>
            <a:spLocks noGrp="1"/>
          </p:cNvSpPr>
          <p:nvPr>
            <p:ph type="title"/>
          </p:nvPr>
        </p:nvSpPr>
        <p:spPr>
          <a:xfrm>
            <a:off x="804998" y="798445"/>
            <a:ext cx="4803636" cy="1311664"/>
          </a:xfrm>
        </p:spPr>
        <p:txBody>
          <a:bodyPr>
            <a:normAutofit/>
          </a:bodyPr>
          <a:lstStyle/>
          <a:p>
            <a:r>
              <a:rPr lang="en-IE">
                <a:solidFill>
                  <a:srgbClr val="000000"/>
                </a:solidFill>
              </a:rPr>
              <a:t>The Title</a:t>
            </a:r>
          </a:p>
        </p:txBody>
      </p:sp>
      <p:sp>
        <p:nvSpPr>
          <p:cNvPr id="3" name="Content Placeholder 2">
            <a:extLst>
              <a:ext uri="{FF2B5EF4-FFF2-40B4-BE49-F238E27FC236}">
                <a16:creationId xmlns:a16="http://schemas.microsoft.com/office/drawing/2014/main" id="{DF12D2B9-F4B2-4B27-9193-3F76C2575A8C}"/>
              </a:ext>
            </a:extLst>
          </p:cNvPr>
          <p:cNvSpPr>
            <a:spLocks noGrp="1"/>
          </p:cNvSpPr>
          <p:nvPr>
            <p:ph idx="1"/>
          </p:nvPr>
        </p:nvSpPr>
        <p:spPr>
          <a:xfrm>
            <a:off x="281355" y="1941342"/>
            <a:ext cx="5814646" cy="4716603"/>
          </a:xfrm>
        </p:spPr>
        <p:txBody>
          <a:bodyPr anchor="ctr">
            <a:normAutofit/>
          </a:bodyPr>
          <a:lstStyle/>
          <a:p>
            <a:r>
              <a:rPr lang="en-GB" dirty="0">
                <a:solidFill>
                  <a:srgbClr val="000000"/>
                </a:solidFill>
              </a:rPr>
              <a:t>The Road’ is the symbol of the choice made by us in life. Many times we regret the choice we make but what is done once cannot be undone. </a:t>
            </a:r>
          </a:p>
          <a:p>
            <a:r>
              <a:rPr lang="en-GB" dirty="0">
                <a:solidFill>
                  <a:srgbClr val="000000"/>
                </a:solidFill>
              </a:rPr>
              <a:t>The word ‘road’ not only means ‘way’ , it also means ‘journey’ or a ‘stage of journey’. Here ‘road’ does not signify any ordinary road, but functions a metaphor of a vital decision in our life. </a:t>
            </a:r>
            <a:endParaRPr lang="en-IE" dirty="0">
              <a:solidFill>
                <a:srgbClr val="000000"/>
              </a:solidFill>
            </a:endParaRPr>
          </a:p>
        </p:txBody>
      </p:sp>
      <p:sp>
        <p:nvSpPr>
          <p:cNvPr id="6" name="TextBox 5">
            <a:extLst>
              <a:ext uri="{FF2B5EF4-FFF2-40B4-BE49-F238E27FC236}">
                <a16:creationId xmlns:a16="http://schemas.microsoft.com/office/drawing/2014/main" id="{23DD3641-174F-47E4-A026-045176867B4C}"/>
              </a:ext>
            </a:extLst>
          </p:cNvPr>
          <p:cNvSpPr txBox="1"/>
          <p:nvPr/>
        </p:nvSpPr>
        <p:spPr>
          <a:xfrm>
            <a:off x="10004879" y="6657945"/>
            <a:ext cx="2186816"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www.jammyspeaks.com/2013_07_01_archive.html">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IE" sz="700">
              <a:solidFill>
                <a:srgbClr val="FFFFFF"/>
              </a:solidFill>
            </a:endParaRPr>
          </a:p>
        </p:txBody>
      </p:sp>
    </p:spTree>
    <p:extLst>
      <p:ext uri="{BB962C8B-B14F-4D97-AF65-F5344CB8AC3E}">
        <p14:creationId xmlns:p14="http://schemas.microsoft.com/office/powerpoint/2010/main" val="87154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ee, outdoor, forest, plant&#10;&#10;Description automatically generated">
            <a:extLst>
              <a:ext uri="{FF2B5EF4-FFF2-40B4-BE49-F238E27FC236}">
                <a16:creationId xmlns:a16="http://schemas.microsoft.com/office/drawing/2014/main" id="{60861A87-7D44-4AB2-9747-9B1AD8370891}"/>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5249"/>
          <a:stretch/>
        </p:blipFill>
        <p:spPr>
          <a:xfrm>
            <a:off x="20" y="10"/>
            <a:ext cx="12191980" cy="6857990"/>
          </a:xfrm>
          <a:prstGeom prst="rect">
            <a:avLst/>
          </a:prstGeom>
        </p:spPr>
      </p:pic>
      <p:sp>
        <p:nvSpPr>
          <p:cNvPr id="2" name="Title 1">
            <a:extLst>
              <a:ext uri="{FF2B5EF4-FFF2-40B4-BE49-F238E27FC236}">
                <a16:creationId xmlns:a16="http://schemas.microsoft.com/office/drawing/2014/main" id="{24255DE4-A436-468C-A84F-55219C86F977}"/>
              </a:ext>
            </a:extLst>
          </p:cNvPr>
          <p:cNvSpPr>
            <a:spLocks noGrp="1"/>
          </p:cNvSpPr>
          <p:nvPr>
            <p:ph type="title"/>
          </p:nvPr>
        </p:nvSpPr>
        <p:spPr>
          <a:xfrm>
            <a:off x="838200" y="365125"/>
            <a:ext cx="10515600" cy="1325563"/>
          </a:xfrm>
        </p:spPr>
        <p:txBody>
          <a:bodyPr>
            <a:normAutofit/>
          </a:bodyPr>
          <a:lstStyle/>
          <a:p>
            <a:r>
              <a:rPr lang="en-IE">
                <a:solidFill>
                  <a:srgbClr val="FFFFFF"/>
                </a:solidFill>
              </a:rPr>
              <a:t>Summary</a:t>
            </a:r>
          </a:p>
        </p:txBody>
      </p:sp>
      <p:sp>
        <p:nvSpPr>
          <p:cNvPr id="3" name="Content Placeholder 2">
            <a:extLst>
              <a:ext uri="{FF2B5EF4-FFF2-40B4-BE49-F238E27FC236}">
                <a16:creationId xmlns:a16="http://schemas.microsoft.com/office/drawing/2014/main" id="{B80F8854-69E9-446F-9497-02524087376B}"/>
              </a:ext>
            </a:extLst>
          </p:cNvPr>
          <p:cNvSpPr>
            <a:spLocks noGrp="1"/>
          </p:cNvSpPr>
          <p:nvPr>
            <p:ph idx="1"/>
          </p:nvPr>
        </p:nvSpPr>
        <p:spPr>
          <a:xfrm>
            <a:off x="379828" y="1589649"/>
            <a:ext cx="11394830" cy="4903226"/>
          </a:xfrm>
        </p:spPr>
        <p:txBody>
          <a:bodyPr>
            <a:normAutofit/>
          </a:bodyPr>
          <a:lstStyle/>
          <a:p>
            <a:r>
              <a:rPr lang="en-GB" sz="3600" dirty="0">
                <a:solidFill>
                  <a:srgbClr val="FFFFFF"/>
                </a:solidFill>
              </a:rPr>
              <a:t>In the poem - ‘The Road Not Taken’, the road symbolizes our life. The poet says that the path that we don’t choose in our life is ‘the road not taken’. He describes his feelings about that choice that he had left in the past. The path which we have chosen, decides our future, our destination. </a:t>
            </a:r>
          </a:p>
          <a:p>
            <a:r>
              <a:rPr lang="en-GB" sz="3600" dirty="0">
                <a:solidFill>
                  <a:srgbClr val="FFFFFF"/>
                </a:solidFill>
              </a:rPr>
              <a:t>The important message that the poet wants to give is that the choice that we make has an impact on our future and if we make a wrong choice, we regret it but cannot go back on it. So, we must be wise while making choices.</a:t>
            </a:r>
            <a:endParaRPr lang="en-IE" sz="3600" dirty="0">
              <a:solidFill>
                <a:srgbClr val="FFFFFF"/>
              </a:solidFill>
            </a:endParaRPr>
          </a:p>
        </p:txBody>
      </p:sp>
      <p:sp>
        <p:nvSpPr>
          <p:cNvPr id="6" name="TextBox 5">
            <a:extLst>
              <a:ext uri="{FF2B5EF4-FFF2-40B4-BE49-F238E27FC236}">
                <a16:creationId xmlns:a16="http://schemas.microsoft.com/office/drawing/2014/main" id="{38F823A8-6767-4356-8096-6BEAAAF746CB}"/>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flickr.com/photos/yooperann/6212927553/">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IE" sz="700">
              <a:solidFill>
                <a:srgbClr val="FFFFFF"/>
              </a:solidFill>
            </a:endParaRPr>
          </a:p>
        </p:txBody>
      </p:sp>
    </p:spTree>
    <p:extLst>
      <p:ext uri="{BB962C8B-B14F-4D97-AF65-F5344CB8AC3E}">
        <p14:creationId xmlns:p14="http://schemas.microsoft.com/office/powerpoint/2010/main" val="26033234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C4B7C01A-06F6-4A0D-9F17-073486C19C8D}"/>
              </a:ext>
            </a:extLst>
          </p:cNvPr>
          <p:cNvPicPr>
            <a:picLocks noChangeAspect="1"/>
          </p:cNvPicPr>
          <p:nvPr/>
        </p:nvPicPr>
        <p:blipFill rotWithShape="1">
          <a:blip r:embed="rId2">
            <a:alphaModFix/>
          </a:blip>
          <a:srcRect l="18883" r="18881" b="-1"/>
          <a:stretch/>
        </p:blipFill>
        <p:spPr>
          <a:xfrm>
            <a:off x="5797543" y="10"/>
            <a:ext cx="6394152" cy="6857990"/>
          </a:xfrm>
          <a:prstGeom prst="rect">
            <a:avLst/>
          </a:prstGeom>
        </p:spPr>
      </p:pic>
      <p:pic>
        <p:nvPicPr>
          <p:cNvPr id="17" name="Picture 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D7BAA87F-178F-4744-B113-BE56445E715C}"/>
              </a:ext>
            </a:extLst>
          </p:cNvPr>
          <p:cNvSpPr>
            <a:spLocks noGrp="1"/>
          </p:cNvSpPr>
          <p:nvPr>
            <p:ph type="title"/>
          </p:nvPr>
        </p:nvSpPr>
        <p:spPr>
          <a:xfrm>
            <a:off x="805615" y="258568"/>
            <a:ext cx="4803636" cy="1311664"/>
          </a:xfrm>
        </p:spPr>
        <p:txBody>
          <a:bodyPr>
            <a:normAutofit/>
          </a:bodyPr>
          <a:lstStyle/>
          <a:p>
            <a:r>
              <a:rPr lang="en-IE" dirty="0">
                <a:solidFill>
                  <a:srgbClr val="000000"/>
                </a:solidFill>
              </a:rPr>
              <a:t>Looking closer:</a:t>
            </a:r>
          </a:p>
        </p:txBody>
      </p:sp>
      <p:sp>
        <p:nvSpPr>
          <p:cNvPr id="3" name="Content Placeholder 2">
            <a:extLst>
              <a:ext uri="{FF2B5EF4-FFF2-40B4-BE49-F238E27FC236}">
                <a16:creationId xmlns:a16="http://schemas.microsoft.com/office/drawing/2014/main" id="{5A389371-40D9-4DD8-8676-62974E7A6C73}"/>
              </a:ext>
            </a:extLst>
          </p:cNvPr>
          <p:cNvSpPr>
            <a:spLocks noGrp="1"/>
          </p:cNvSpPr>
          <p:nvPr>
            <p:ph idx="1"/>
          </p:nvPr>
        </p:nvSpPr>
        <p:spPr>
          <a:xfrm>
            <a:off x="126609" y="1828800"/>
            <a:ext cx="6161649" cy="5029190"/>
          </a:xfrm>
        </p:spPr>
        <p:txBody>
          <a:bodyPr anchor="ctr">
            <a:normAutofit/>
          </a:bodyPr>
          <a:lstStyle/>
          <a:p>
            <a:r>
              <a:rPr lang="en-US" dirty="0">
                <a:solidFill>
                  <a:srgbClr val="000000"/>
                </a:solidFill>
              </a:rPr>
              <a:t>A real road in a wood may have prompted the poem, but its appeal lies in the extended metaphor offered by the fork: The speaker is not sure which road to choose. Life is full of such dilemmas, and how we choose will affect our future.</a:t>
            </a:r>
          </a:p>
          <a:p>
            <a:r>
              <a:rPr lang="en-US" dirty="0">
                <a:solidFill>
                  <a:srgbClr val="000000"/>
                </a:solidFill>
              </a:rPr>
              <a:t>The poem opens with a simple statement: </a:t>
            </a:r>
            <a:r>
              <a:rPr lang="en-US" i="1" dirty="0">
                <a:solidFill>
                  <a:srgbClr val="000000"/>
                </a:solidFill>
              </a:rPr>
              <a:t>'Two roads diverged in a yellow wood </a:t>
            </a:r>
            <a:r>
              <a:rPr lang="en-US" dirty="0">
                <a:solidFill>
                  <a:srgbClr val="000000"/>
                </a:solidFill>
              </a:rPr>
              <a:t>‘.</a:t>
            </a:r>
          </a:p>
          <a:p>
            <a:r>
              <a:rPr lang="en-US" dirty="0">
                <a:solidFill>
                  <a:srgbClr val="000000"/>
                </a:solidFill>
              </a:rPr>
              <a:t>The speaker of the poem is suddenly faced with a choice.</a:t>
            </a:r>
          </a:p>
          <a:p>
            <a:endParaRPr lang="en-IE" sz="2000" dirty="0">
              <a:solidFill>
                <a:srgbClr val="000000"/>
              </a:solidFill>
            </a:endParaRPr>
          </a:p>
        </p:txBody>
      </p:sp>
    </p:spTree>
    <p:extLst>
      <p:ext uri="{BB962C8B-B14F-4D97-AF65-F5344CB8AC3E}">
        <p14:creationId xmlns:p14="http://schemas.microsoft.com/office/powerpoint/2010/main" val="41002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674B62E-2289-4BF1-8653-A068C8A47DF3}"/>
              </a:ext>
            </a:extLst>
          </p:cNvPr>
          <p:cNvPicPr>
            <a:picLocks noChangeAspect="1"/>
          </p:cNvPicPr>
          <p:nvPr/>
        </p:nvPicPr>
        <p:blipFill rotWithShape="1">
          <a:blip r:embed="rId2">
            <a:alphaModFix amt="35000"/>
          </a:blip>
          <a:srcRect t="16045"/>
          <a:stretch/>
        </p:blipFill>
        <p:spPr>
          <a:xfrm>
            <a:off x="20" y="10"/>
            <a:ext cx="12191980" cy="6857990"/>
          </a:xfrm>
          <a:prstGeom prst="rect">
            <a:avLst/>
          </a:prstGeom>
        </p:spPr>
      </p:pic>
      <p:graphicFrame>
        <p:nvGraphicFramePr>
          <p:cNvPr id="5" name="Content Placeholder 2">
            <a:extLst>
              <a:ext uri="{FF2B5EF4-FFF2-40B4-BE49-F238E27FC236}">
                <a16:creationId xmlns:a16="http://schemas.microsoft.com/office/drawing/2014/main" id="{6CBD908F-0D11-4E08-8EF4-A585510907A0}"/>
              </a:ext>
            </a:extLst>
          </p:cNvPr>
          <p:cNvGraphicFramePr>
            <a:graphicFrameLocks noGrp="1"/>
          </p:cNvGraphicFramePr>
          <p:nvPr>
            <p:ph idx="1"/>
            <p:extLst>
              <p:ext uri="{D42A27DB-BD31-4B8C-83A1-F6EECF244321}">
                <p14:modId xmlns:p14="http://schemas.microsoft.com/office/powerpoint/2010/main" val="3376455002"/>
              </p:ext>
            </p:extLst>
          </p:nvPr>
        </p:nvGraphicFramePr>
        <p:xfrm>
          <a:off x="478302" y="393894"/>
          <a:ext cx="11394830" cy="6260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208862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1129</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The Road not Taken By Robert Frost</vt:lpstr>
      <vt:lpstr>PowerPoint Presentation</vt:lpstr>
      <vt:lpstr>About the poet:</vt:lpstr>
      <vt:lpstr>Brainstorming Activity</vt:lpstr>
      <vt:lpstr>PowerPoint Presentation</vt:lpstr>
      <vt:lpstr>The Title</vt:lpstr>
      <vt:lpstr>Summary</vt:lpstr>
      <vt:lpstr>Looking closer:</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not Taken By Robert Frost</dc:title>
  <dc:creator>Ciara Deasy</dc:creator>
  <cp:lastModifiedBy>Ciara Deasy</cp:lastModifiedBy>
  <cp:revision>1</cp:revision>
  <dcterms:created xsi:type="dcterms:W3CDTF">2021-01-19T11:03:54Z</dcterms:created>
  <dcterms:modified xsi:type="dcterms:W3CDTF">2021-01-19T11:07:43Z</dcterms:modified>
</cp:coreProperties>
</file>