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5E-46D2-41F2-BAE5-A2EA9B43F2DC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35BD-1332-41D4-B451-52A8C223E2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82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5E-46D2-41F2-BAE5-A2EA9B43F2DC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35BD-1332-41D4-B451-52A8C223E2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972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5E-46D2-41F2-BAE5-A2EA9B43F2DC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35BD-1332-41D4-B451-52A8C223E2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747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5E-46D2-41F2-BAE5-A2EA9B43F2DC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35BD-1332-41D4-B451-52A8C223E2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122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5E-46D2-41F2-BAE5-A2EA9B43F2DC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35BD-1332-41D4-B451-52A8C223E2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142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5E-46D2-41F2-BAE5-A2EA9B43F2DC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35BD-1332-41D4-B451-52A8C223E2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186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5E-46D2-41F2-BAE5-A2EA9B43F2DC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35BD-1332-41D4-B451-52A8C223E2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664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5E-46D2-41F2-BAE5-A2EA9B43F2DC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35BD-1332-41D4-B451-52A8C223E2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266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5E-46D2-41F2-BAE5-A2EA9B43F2DC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35BD-1332-41D4-B451-52A8C223E2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362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5E-46D2-41F2-BAE5-A2EA9B43F2DC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35BD-1332-41D4-B451-52A8C223E2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96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35E-46D2-41F2-BAE5-A2EA9B43F2DC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35BD-1332-41D4-B451-52A8C223E2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028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35E-46D2-41F2-BAE5-A2EA9B43F2DC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935BD-1332-41D4-B451-52A8C223E2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43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The Prodigal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Elizabeth Bishop</a:t>
            </a:r>
          </a:p>
        </p:txBody>
      </p:sp>
    </p:spTree>
    <p:extLst>
      <p:ext uri="{BB962C8B-B14F-4D97-AF65-F5344CB8AC3E}">
        <p14:creationId xmlns:p14="http://schemas.microsoft.com/office/powerpoint/2010/main" val="423611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Memorable imagery:</a:t>
            </a:r>
          </a:p>
          <a:p>
            <a:pPr lvl="1"/>
            <a:r>
              <a:rPr lang="en-IE" dirty="0"/>
              <a:t>Vivid description of the lantern (halo)</a:t>
            </a:r>
          </a:p>
          <a:p>
            <a:pPr lvl="1"/>
            <a:r>
              <a:rPr lang="en-IE" dirty="0"/>
              <a:t>Animals are “safe and companionable as in the ark.”</a:t>
            </a:r>
          </a:p>
          <a:p>
            <a:pPr marL="457200" lvl="1" indent="0">
              <a:buNone/>
            </a:pPr>
            <a:endParaRPr lang="en-IE" dirty="0"/>
          </a:p>
          <a:p>
            <a:pPr marL="514350" indent="-457200"/>
            <a:r>
              <a:rPr lang="en-IE" dirty="0"/>
              <a:t>Even though the animals are safe, it is clear that no human being should be reduced to living at the level of an animal.</a:t>
            </a:r>
          </a:p>
        </p:txBody>
      </p:sp>
    </p:spTree>
    <p:extLst>
      <p:ext uri="{BB962C8B-B14F-4D97-AF65-F5344CB8AC3E}">
        <p14:creationId xmlns:p14="http://schemas.microsoft.com/office/powerpoint/2010/main" val="531430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Just like the sun in the first sonnet, the lantern (halo) reassures and comforts the Prodigal.</a:t>
            </a:r>
          </a:p>
          <a:p>
            <a:r>
              <a:rPr lang="en-IE" dirty="0"/>
              <a:t>Bat’s staggering flight suggests the Prodigal’s gradual, stumbling acquisition of self-awareness.</a:t>
            </a:r>
          </a:p>
        </p:txBody>
      </p:sp>
    </p:spTree>
    <p:extLst>
      <p:ext uri="{BB962C8B-B14F-4D97-AF65-F5344CB8AC3E}">
        <p14:creationId xmlns:p14="http://schemas.microsoft.com/office/powerpoint/2010/main" val="1669653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Concludes on a positive note with the lonely exile finally returning to the love, warmth and support of his family.</a:t>
            </a:r>
          </a:p>
        </p:txBody>
      </p:sp>
    </p:spTree>
    <p:extLst>
      <p:ext uri="{BB962C8B-B14F-4D97-AF65-F5344CB8AC3E}">
        <p14:creationId xmlns:p14="http://schemas.microsoft.com/office/powerpoint/2010/main" val="51929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437450"/>
            <a:ext cx="542925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38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6" name="Picture 2" descr="http://images4.wikia.nocookie.net/__cb20110528044208/pirates/images/3/3b/Gibbs1stApp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17" y="1412776"/>
            <a:ext cx="864096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27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Based on the biblical story of the Prodigal Son.</a:t>
            </a:r>
          </a:p>
          <a:p>
            <a:r>
              <a:rPr lang="en-IE" dirty="0"/>
              <a:t>Deeply personal poem because the poet was herself an alcoholic.</a:t>
            </a:r>
          </a:p>
          <a:p>
            <a:r>
              <a:rPr lang="en-IE" dirty="0"/>
              <a:t>In the poet’s detailed description of the Prodigal’s miserable, meaningless existence, we see the degradation and isolation of the alcoholic.</a:t>
            </a:r>
          </a:p>
        </p:txBody>
      </p:sp>
    </p:spTree>
    <p:extLst>
      <p:ext uri="{BB962C8B-B14F-4D97-AF65-F5344CB8AC3E}">
        <p14:creationId xmlns:p14="http://schemas.microsoft.com/office/powerpoint/2010/main" val="331812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Essentially positive – even the most debased human beings can rise above the dark depths of addiction and despair and achieve redemption.</a:t>
            </a:r>
          </a:p>
          <a:p>
            <a:endParaRPr lang="en-IE" dirty="0"/>
          </a:p>
          <a:p>
            <a:r>
              <a:rPr lang="en-IE" dirty="0"/>
              <a:t>Structure – two sonnets</a:t>
            </a:r>
          </a:p>
        </p:txBody>
      </p:sp>
    </p:spTree>
    <p:extLst>
      <p:ext uri="{BB962C8B-B14F-4D97-AF65-F5344CB8AC3E}">
        <p14:creationId xmlns:p14="http://schemas.microsoft.com/office/powerpoint/2010/main" val="2128775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Sonnet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Poet focusses on lowest and most repulsive part of the Prodigal’s life.</a:t>
            </a:r>
          </a:p>
          <a:p>
            <a:r>
              <a:rPr lang="en-IE" dirty="0"/>
              <a:t>Her graphic descriptions effectively evoke a scene of depressing squalor and self-abasement.</a:t>
            </a:r>
          </a:p>
          <a:p>
            <a:r>
              <a:rPr lang="en-IE" dirty="0"/>
              <a:t>Sensuous imagery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09303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Memorable imagery:</a:t>
            </a:r>
          </a:p>
          <a:p>
            <a:pPr lvl="1"/>
            <a:r>
              <a:rPr lang="en-IE" dirty="0"/>
              <a:t>“Glass smooth dung” – depressingly realistic</a:t>
            </a:r>
          </a:p>
          <a:p>
            <a:pPr lvl="1"/>
            <a:r>
              <a:rPr lang="en-IE" dirty="0"/>
              <a:t>Alliterative description of the pigs “light-lashed” = memorable</a:t>
            </a:r>
          </a:p>
          <a:p>
            <a:pPr lvl="1"/>
            <a:r>
              <a:rPr lang="en-IE" dirty="0"/>
              <a:t>The “sow that always ate her young” – memorably repulsive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31517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Lying, self-deceiving nature obvious when he hides the alcohol.</a:t>
            </a:r>
          </a:p>
          <a:p>
            <a:r>
              <a:rPr lang="en-IE" dirty="0"/>
              <a:t>But he is aware there is a brighter world outside the pigsty.</a:t>
            </a:r>
          </a:p>
          <a:p>
            <a:r>
              <a:rPr lang="en-IE" dirty="0"/>
              <a:t>Sunrise transforms world of filth.</a:t>
            </a:r>
          </a:p>
          <a:p>
            <a:r>
              <a:rPr lang="en-IE" dirty="0"/>
              <a:t>Prodigal is still moved by the beauty of nature.</a:t>
            </a:r>
          </a:p>
        </p:txBody>
      </p:sp>
    </p:spTree>
    <p:extLst>
      <p:ext uri="{BB962C8B-B14F-4D97-AF65-F5344CB8AC3E}">
        <p14:creationId xmlns:p14="http://schemas.microsoft.com/office/powerpoint/2010/main" val="3849872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Here, as in </a:t>
            </a:r>
            <a:r>
              <a:rPr lang="en-IE" i="1" dirty="0"/>
              <a:t>The Fish</a:t>
            </a:r>
            <a:r>
              <a:rPr lang="en-IE" dirty="0"/>
              <a:t> and </a:t>
            </a:r>
            <a:r>
              <a:rPr lang="en-IE" i="1" dirty="0"/>
              <a:t>Filling Station</a:t>
            </a:r>
            <a:r>
              <a:rPr lang="en-IE" dirty="0"/>
              <a:t>, the poet presents the reader with  an insight into the endurance and resilience of the human spirit.</a:t>
            </a:r>
          </a:p>
        </p:txBody>
      </p:sp>
    </p:spTree>
    <p:extLst>
      <p:ext uri="{BB962C8B-B14F-4D97-AF65-F5344CB8AC3E}">
        <p14:creationId xmlns:p14="http://schemas.microsoft.com/office/powerpoint/2010/main" val="3626029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Sonnet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 BUT at the beginning signifies a change in the Prodigal’s life.</a:t>
            </a:r>
          </a:p>
          <a:p>
            <a:r>
              <a:rPr lang="en-IE" dirty="0"/>
              <a:t>The stars warning him is as if he is being reminded of the need to take action to change the course of his life.</a:t>
            </a:r>
          </a:p>
          <a:p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76565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350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The Prodigal</vt:lpstr>
      <vt:lpstr>PowerPoint Presentation</vt:lpstr>
      <vt:lpstr>PowerPoint Presentation</vt:lpstr>
      <vt:lpstr>PowerPoint Presentation</vt:lpstr>
      <vt:lpstr>Sonnet 1</vt:lpstr>
      <vt:lpstr>PowerPoint Presentation</vt:lpstr>
      <vt:lpstr>PowerPoint Presentation</vt:lpstr>
      <vt:lpstr>PowerPoint Presentation</vt:lpstr>
      <vt:lpstr>Sonnet 2</vt:lpstr>
      <vt:lpstr>PowerPoint Presentation</vt:lpstr>
      <vt:lpstr>PowerPoint Presentation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Prodigal</dc:title>
  <dc:creator>Ciara</dc:creator>
  <cp:lastModifiedBy>ciara deasy</cp:lastModifiedBy>
  <cp:revision>9</cp:revision>
  <dcterms:created xsi:type="dcterms:W3CDTF">2013-04-09T19:41:37Z</dcterms:created>
  <dcterms:modified xsi:type="dcterms:W3CDTF">2020-04-22T09:49:39Z</dcterms:modified>
</cp:coreProperties>
</file>