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1500-7918-4A70-81CA-0755F81DE7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F4CFED-E416-44F7-8E5F-9A6E6A1AC0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3F3C369A-9BA5-4245-B634-830DDB361BA6}"/>
              </a:ext>
            </a:extLst>
          </p:cNvPr>
          <p:cNvSpPr>
            <a:spLocks noGrp="1"/>
          </p:cNvSpPr>
          <p:nvPr>
            <p:ph type="dt" sz="half" idx="10"/>
          </p:nvPr>
        </p:nvSpPr>
        <p:spPr/>
        <p:txBody>
          <a:bodyPr/>
          <a:lstStyle/>
          <a:p>
            <a:fld id="{12A595CF-DB41-47D0-B1ED-B5BD5A97908A}" type="datetimeFigureOut">
              <a:rPr lang="en-IE" smtClean="0"/>
              <a:t>31/08/2019</a:t>
            </a:fld>
            <a:endParaRPr lang="en-IE"/>
          </a:p>
        </p:txBody>
      </p:sp>
      <p:sp>
        <p:nvSpPr>
          <p:cNvPr id="5" name="Footer Placeholder 4">
            <a:extLst>
              <a:ext uri="{FF2B5EF4-FFF2-40B4-BE49-F238E27FC236}">
                <a16:creationId xmlns:a16="http://schemas.microsoft.com/office/drawing/2014/main" id="{727BAB10-A8DB-4DD5-A024-39FCCE5D7CC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0689E6D-402F-4A56-9B49-8E2313D60D19}"/>
              </a:ext>
            </a:extLst>
          </p:cNvPr>
          <p:cNvSpPr>
            <a:spLocks noGrp="1"/>
          </p:cNvSpPr>
          <p:nvPr>
            <p:ph type="sldNum" sz="quarter" idx="12"/>
          </p:nvPr>
        </p:nvSpPr>
        <p:spPr/>
        <p:txBody>
          <a:bodyPr/>
          <a:lstStyle/>
          <a:p>
            <a:fld id="{BD9C4B12-7193-4919-A154-3E927E261CB9}" type="slidenum">
              <a:rPr lang="en-IE" smtClean="0"/>
              <a:t>‹#›</a:t>
            </a:fld>
            <a:endParaRPr lang="en-IE"/>
          </a:p>
        </p:txBody>
      </p:sp>
    </p:spTree>
    <p:extLst>
      <p:ext uri="{BB962C8B-B14F-4D97-AF65-F5344CB8AC3E}">
        <p14:creationId xmlns:p14="http://schemas.microsoft.com/office/powerpoint/2010/main" val="1425443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0C2A-0F5A-4F1D-9A54-3193C114C406}"/>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D5A8D4D-3C1D-4DAF-BCDD-7842A5CBD4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D6E1C47-572D-4E13-8CA8-B749B504911A}"/>
              </a:ext>
            </a:extLst>
          </p:cNvPr>
          <p:cNvSpPr>
            <a:spLocks noGrp="1"/>
          </p:cNvSpPr>
          <p:nvPr>
            <p:ph type="dt" sz="half" idx="10"/>
          </p:nvPr>
        </p:nvSpPr>
        <p:spPr/>
        <p:txBody>
          <a:bodyPr/>
          <a:lstStyle/>
          <a:p>
            <a:fld id="{12A595CF-DB41-47D0-B1ED-B5BD5A97908A}" type="datetimeFigureOut">
              <a:rPr lang="en-IE" smtClean="0"/>
              <a:t>31/08/2019</a:t>
            </a:fld>
            <a:endParaRPr lang="en-IE"/>
          </a:p>
        </p:txBody>
      </p:sp>
      <p:sp>
        <p:nvSpPr>
          <p:cNvPr id="5" name="Footer Placeholder 4">
            <a:extLst>
              <a:ext uri="{FF2B5EF4-FFF2-40B4-BE49-F238E27FC236}">
                <a16:creationId xmlns:a16="http://schemas.microsoft.com/office/drawing/2014/main" id="{1D3FF789-D24D-4779-9C1E-3A4D75BC4C7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45BE6B1-038E-4276-BD43-8599283C7BBF}"/>
              </a:ext>
            </a:extLst>
          </p:cNvPr>
          <p:cNvSpPr>
            <a:spLocks noGrp="1"/>
          </p:cNvSpPr>
          <p:nvPr>
            <p:ph type="sldNum" sz="quarter" idx="12"/>
          </p:nvPr>
        </p:nvSpPr>
        <p:spPr/>
        <p:txBody>
          <a:bodyPr/>
          <a:lstStyle/>
          <a:p>
            <a:fld id="{BD9C4B12-7193-4919-A154-3E927E261CB9}" type="slidenum">
              <a:rPr lang="en-IE" smtClean="0"/>
              <a:t>‹#›</a:t>
            </a:fld>
            <a:endParaRPr lang="en-IE"/>
          </a:p>
        </p:txBody>
      </p:sp>
    </p:spTree>
    <p:extLst>
      <p:ext uri="{BB962C8B-B14F-4D97-AF65-F5344CB8AC3E}">
        <p14:creationId xmlns:p14="http://schemas.microsoft.com/office/powerpoint/2010/main" val="5262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B12389-52C4-42B3-855B-2667FA9FB4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38E056A-8153-449F-BF24-6A1F321E76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DDC4BF6-411F-451A-96EA-D68ECF9F1C61}"/>
              </a:ext>
            </a:extLst>
          </p:cNvPr>
          <p:cNvSpPr>
            <a:spLocks noGrp="1"/>
          </p:cNvSpPr>
          <p:nvPr>
            <p:ph type="dt" sz="half" idx="10"/>
          </p:nvPr>
        </p:nvSpPr>
        <p:spPr/>
        <p:txBody>
          <a:bodyPr/>
          <a:lstStyle/>
          <a:p>
            <a:fld id="{12A595CF-DB41-47D0-B1ED-B5BD5A97908A}" type="datetimeFigureOut">
              <a:rPr lang="en-IE" smtClean="0"/>
              <a:t>31/08/2019</a:t>
            </a:fld>
            <a:endParaRPr lang="en-IE"/>
          </a:p>
        </p:txBody>
      </p:sp>
      <p:sp>
        <p:nvSpPr>
          <p:cNvPr id="5" name="Footer Placeholder 4">
            <a:extLst>
              <a:ext uri="{FF2B5EF4-FFF2-40B4-BE49-F238E27FC236}">
                <a16:creationId xmlns:a16="http://schemas.microsoft.com/office/drawing/2014/main" id="{6E942D17-69C1-44BE-852F-3192B65824F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C9FBAE4-4720-4D4B-BD1C-72A53730272F}"/>
              </a:ext>
            </a:extLst>
          </p:cNvPr>
          <p:cNvSpPr>
            <a:spLocks noGrp="1"/>
          </p:cNvSpPr>
          <p:nvPr>
            <p:ph type="sldNum" sz="quarter" idx="12"/>
          </p:nvPr>
        </p:nvSpPr>
        <p:spPr/>
        <p:txBody>
          <a:bodyPr/>
          <a:lstStyle/>
          <a:p>
            <a:fld id="{BD9C4B12-7193-4919-A154-3E927E261CB9}" type="slidenum">
              <a:rPr lang="en-IE" smtClean="0"/>
              <a:t>‹#›</a:t>
            </a:fld>
            <a:endParaRPr lang="en-IE"/>
          </a:p>
        </p:txBody>
      </p:sp>
    </p:spTree>
    <p:extLst>
      <p:ext uri="{BB962C8B-B14F-4D97-AF65-F5344CB8AC3E}">
        <p14:creationId xmlns:p14="http://schemas.microsoft.com/office/powerpoint/2010/main" val="117298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D60F1-8874-4FE3-A4B0-C55750195AB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C1DA3DC-7A56-4D06-B489-7C39C36F2D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2CDE6E9-574B-40C4-8FB8-2BBB43806B4B}"/>
              </a:ext>
            </a:extLst>
          </p:cNvPr>
          <p:cNvSpPr>
            <a:spLocks noGrp="1"/>
          </p:cNvSpPr>
          <p:nvPr>
            <p:ph type="dt" sz="half" idx="10"/>
          </p:nvPr>
        </p:nvSpPr>
        <p:spPr/>
        <p:txBody>
          <a:bodyPr/>
          <a:lstStyle/>
          <a:p>
            <a:fld id="{12A595CF-DB41-47D0-B1ED-B5BD5A97908A}" type="datetimeFigureOut">
              <a:rPr lang="en-IE" smtClean="0"/>
              <a:t>31/08/2019</a:t>
            </a:fld>
            <a:endParaRPr lang="en-IE"/>
          </a:p>
        </p:txBody>
      </p:sp>
      <p:sp>
        <p:nvSpPr>
          <p:cNvPr id="5" name="Footer Placeholder 4">
            <a:extLst>
              <a:ext uri="{FF2B5EF4-FFF2-40B4-BE49-F238E27FC236}">
                <a16:creationId xmlns:a16="http://schemas.microsoft.com/office/drawing/2014/main" id="{DFB461E2-5683-4791-8E12-3FE5D2F1705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0A66A1A-F94B-4B8C-B91C-286A91032441}"/>
              </a:ext>
            </a:extLst>
          </p:cNvPr>
          <p:cNvSpPr>
            <a:spLocks noGrp="1"/>
          </p:cNvSpPr>
          <p:nvPr>
            <p:ph type="sldNum" sz="quarter" idx="12"/>
          </p:nvPr>
        </p:nvSpPr>
        <p:spPr/>
        <p:txBody>
          <a:bodyPr/>
          <a:lstStyle/>
          <a:p>
            <a:fld id="{BD9C4B12-7193-4919-A154-3E927E261CB9}" type="slidenum">
              <a:rPr lang="en-IE" smtClean="0"/>
              <a:t>‹#›</a:t>
            </a:fld>
            <a:endParaRPr lang="en-IE"/>
          </a:p>
        </p:txBody>
      </p:sp>
    </p:spTree>
    <p:extLst>
      <p:ext uri="{BB962C8B-B14F-4D97-AF65-F5344CB8AC3E}">
        <p14:creationId xmlns:p14="http://schemas.microsoft.com/office/powerpoint/2010/main" val="223965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9CE6-C3E1-4585-81C1-F8EE69BE77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359833B-C7E1-46A4-8C15-D2FAE3704B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0B83A1-66E1-4EF1-86F3-D0ECC35EA890}"/>
              </a:ext>
            </a:extLst>
          </p:cNvPr>
          <p:cNvSpPr>
            <a:spLocks noGrp="1"/>
          </p:cNvSpPr>
          <p:nvPr>
            <p:ph type="dt" sz="half" idx="10"/>
          </p:nvPr>
        </p:nvSpPr>
        <p:spPr/>
        <p:txBody>
          <a:bodyPr/>
          <a:lstStyle/>
          <a:p>
            <a:fld id="{12A595CF-DB41-47D0-B1ED-B5BD5A97908A}" type="datetimeFigureOut">
              <a:rPr lang="en-IE" smtClean="0"/>
              <a:t>31/08/2019</a:t>
            </a:fld>
            <a:endParaRPr lang="en-IE"/>
          </a:p>
        </p:txBody>
      </p:sp>
      <p:sp>
        <p:nvSpPr>
          <p:cNvPr id="5" name="Footer Placeholder 4">
            <a:extLst>
              <a:ext uri="{FF2B5EF4-FFF2-40B4-BE49-F238E27FC236}">
                <a16:creationId xmlns:a16="http://schemas.microsoft.com/office/drawing/2014/main" id="{4887C5D3-0ECB-4216-B357-C82020328AD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02E1DAE-7B18-4827-9F30-BA0A7794788F}"/>
              </a:ext>
            </a:extLst>
          </p:cNvPr>
          <p:cNvSpPr>
            <a:spLocks noGrp="1"/>
          </p:cNvSpPr>
          <p:nvPr>
            <p:ph type="sldNum" sz="quarter" idx="12"/>
          </p:nvPr>
        </p:nvSpPr>
        <p:spPr/>
        <p:txBody>
          <a:bodyPr/>
          <a:lstStyle/>
          <a:p>
            <a:fld id="{BD9C4B12-7193-4919-A154-3E927E261CB9}" type="slidenum">
              <a:rPr lang="en-IE" smtClean="0"/>
              <a:t>‹#›</a:t>
            </a:fld>
            <a:endParaRPr lang="en-IE"/>
          </a:p>
        </p:txBody>
      </p:sp>
    </p:spTree>
    <p:extLst>
      <p:ext uri="{BB962C8B-B14F-4D97-AF65-F5344CB8AC3E}">
        <p14:creationId xmlns:p14="http://schemas.microsoft.com/office/powerpoint/2010/main" val="193544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7AA1-D6E9-4952-91C2-D50B834E10B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3BF6C12-AF41-4BD9-BC4F-98E88A3B4F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76FD3811-CFA3-436A-AEEB-74C7B884C2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478FBAC4-7556-479A-B76E-1E0DB00A6AA9}"/>
              </a:ext>
            </a:extLst>
          </p:cNvPr>
          <p:cNvSpPr>
            <a:spLocks noGrp="1"/>
          </p:cNvSpPr>
          <p:nvPr>
            <p:ph type="dt" sz="half" idx="10"/>
          </p:nvPr>
        </p:nvSpPr>
        <p:spPr/>
        <p:txBody>
          <a:bodyPr/>
          <a:lstStyle/>
          <a:p>
            <a:fld id="{12A595CF-DB41-47D0-B1ED-B5BD5A97908A}" type="datetimeFigureOut">
              <a:rPr lang="en-IE" smtClean="0"/>
              <a:t>31/08/2019</a:t>
            </a:fld>
            <a:endParaRPr lang="en-IE"/>
          </a:p>
        </p:txBody>
      </p:sp>
      <p:sp>
        <p:nvSpPr>
          <p:cNvPr id="6" name="Footer Placeholder 5">
            <a:extLst>
              <a:ext uri="{FF2B5EF4-FFF2-40B4-BE49-F238E27FC236}">
                <a16:creationId xmlns:a16="http://schemas.microsoft.com/office/drawing/2014/main" id="{1242E770-F444-41BA-9B0E-9740D1CC363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4E1B343-D7C4-400C-9ED8-ED0B5F66A7E3}"/>
              </a:ext>
            </a:extLst>
          </p:cNvPr>
          <p:cNvSpPr>
            <a:spLocks noGrp="1"/>
          </p:cNvSpPr>
          <p:nvPr>
            <p:ph type="sldNum" sz="quarter" idx="12"/>
          </p:nvPr>
        </p:nvSpPr>
        <p:spPr/>
        <p:txBody>
          <a:bodyPr/>
          <a:lstStyle/>
          <a:p>
            <a:fld id="{BD9C4B12-7193-4919-A154-3E927E261CB9}" type="slidenum">
              <a:rPr lang="en-IE" smtClean="0"/>
              <a:t>‹#›</a:t>
            </a:fld>
            <a:endParaRPr lang="en-IE"/>
          </a:p>
        </p:txBody>
      </p:sp>
    </p:spTree>
    <p:extLst>
      <p:ext uri="{BB962C8B-B14F-4D97-AF65-F5344CB8AC3E}">
        <p14:creationId xmlns:p14="http://schemas.microsoft.com/office/powerpoint/2010/main" val="171282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F8A86-E8E3-4323-936A-1EF871D966E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6E24F77-AAF3-4E96-A4D6-4C761A7D3C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DD6D96-CFE0-40AC-901C-34DCBAEDD0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0496C1B3-AD30-485A-A2FE-FF579BD6FB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E437B6-2063-4CF7-B9E4-4E515F38CD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4AC1B09A-0DED-4748-AEBF-977C4C506071}"/>
              </a:ext>
            </a:extLst>
          </p:cNvPr>
          <p:cNvSpPr>
            <a:spLocks noGrp="1"/>
          </p:cNvSpPr>
          <p:nvPr>
            <p:ph type="dt" sz="half" idx="10"/>
          </p:nvPr>
        </p:nvSpPr>
        <p:spPr/>
        <p:txBody>
          <a:bodyPr/>
          <a:lstStyle/>
          <a:p>
            <a:fld id="{12A595CF-DB41-47D0-B1ED-B5BD5A97908A}" type="datetimeFigureOut">
              <a:rPr lang="en-IE" smtClean="0"/>
              <a:t>31/08/2019</a:t>
            </a:fld>
            <a:endParaRPr lang="en-IE"/>
          </a:p>
        </p:txBody>
      </p:sp>
      <p:sp>
        <p:nvSpPr>
          <p:cNvPr id="8" name="Footer Placeholder 7">
            <a:extLst>
              <a:ext uri="{FF2B5EF4-FFF2-40B4-BE49-F238E27FC236}">
                <a16:creationId xmlns:a16="http://schemas.microsoft.com/office/drawing/2014/main" id="{77A51EF5-4239-49E3-BE2D-539D875D376B}"/>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4937C7E5-5958-430E-B3D9-2BE217490838}"/>
              </a:ext>
            </a:extLst>
          </p:cNvPr>
          <p:cNvSpPr>
            <a:spLocks noGrp="1"/>
          </p:cNvSpPr>
          <p:nvPr>
            <p:ph type="sldNum" sz="quarter" idx="12"/>
          </p:nvPr>
        </p:nvSpPr>
        <p:spPr/>
        <p:txBody>
          <a:bodyPr/>
          <a:lstStyle/>
          <a:p>
            <a:fld id="{BD9C4B12-7193-4919-A154-3E927E261CB9}" type="slidenum">
              <a:rPr lang="en-IE" smtClean="0"/>
              <a:t>‹#›</a:t>
            </a:fld>
            <a:endParaRPr lang="en-IE"/>
          </a:p>
        </p:txBody>
      </p:sp>
    </p:spTree>
    <p:extLst>
      <p:ext uri="{BB962C8B-B14F-4D97-AF65-F5344CB8AC3E}">
        <p14:creationId xmlns:p14="http://schemas.microsoft.com/office/powerpoint/2010/main" val="94657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8FFFA-1F22-4082-A900-ADED0A5C947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511B531-F83B-46C8-AB8C-AFB3D60C28C9}"/>
              </a:ext>
            </a:extLst>
          </p:cNvPr>
          <p:cNvSpPr>
            <a:spLocks noGrp="1"/>
          </p:cNvSpPr>
          <p:nvPr>
            <p:ph type="dt" sz="half" idx="10"/>
          </p:nvPr>
        </p:nvSpPr>
        <p:spPr/>
        <p:txBody>
          <a:bodyPr/>
          <a:lstStyle/>
          <a:p>
            <a:fld id="{12A595CF-DB41-47D0-B1ED-B5BD5A97908A}" type="datetimeFigureOut">
              <a:rPr lang="en-IE" smtClean="0"/>
              <a:t>31/08/2019</a:t>
            </a:fld>
            <a:endParaRPr lang="en-IE"/>
          </a:p>
        </p:txBody>
      </p:sp>
      <p:sp>
        <p:nvSpPr>
          <p:cNvPr id="4" name="Footer Placeholder 3">
            <a:extLst>
              <a:ext uri="{FF2B5EF4-FFF2-40B4-BE49-F238E27FC236}">
                <a16:creationId xmlns:a16="http://schemas.microsoft.com/office/drawing/2014/main" id="{B1FAF692-BE1E-4A7C-BA85-705FB4845C2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CB6995C-ACAF-4C24-87D5-A18ED433C070}"/>
              </a:ext>
            </a:extLst>
          </p:cNvPr>
          <p:cNvSpPr>
            <a:spLocks noGrp="1"/>
          </p:cNvSpPr>
          <p:nvPr>
            <p:ph type="sldNum" sz="quarter" idx="12"/>
          </p:nvPr>
        </p:nvSpPr>
        <p:spPr/>
        <p:txBody>
          <a:bodyPr/>
          <a:lstStyle/>
          <a:p>
            <a:fld id="{BD9C4B12-7193-4919-A154-3E927E261CB9}" type="slidenum">
              <a:rPr lang="en-IE" smtClean="0"/>
              <a:t>‹#›</a:t>
            </a:fld>
            <a:endParaRPr lang="en-IE"/>
          </a:p>
        </p:txBody>
      </p:sp>
    </p:spTree>
    <p:extLst>
      <p:ext uri="{BB962C8B-B14F-4D97-AF65-F5344CB8AC3E}">
        <p14:creationId xmlns:p14="http://schemas.microsoft.com/office/powerpoint/2010/main" val="27964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D3979-519D-4BBB-8E85-C6FA8AF51C5C}"/>
              </a:ext>
            </a:extLst>
          </p:cNvPr>
          <p:cNvSpPr>
            <a:spLocks noGrp="1"/>
          </p:cNvSpPr>
          <p:nvPr>
            <p:ph type="dt" sz="half" idx="10"/>
          </p:nvPr>
        </p:nvSpPr>
        <p:spPr/>
        <p:txBody>
          <a:bodyPr/>
          <a:lstStyle/>
          <a:p>
            <a:fld id="{12A595CF-DB41-47D0-B1ED-B5BD5A97908A}" type="datetimeFigureOut">
              <a:rPr lang="en-IE" smtClean="0"/>
              <a:t>31/08/2019</a:t>
            </a:fld>
            <a:endParaRPr lang="en-IE"/>
          </a:p>
        </p:txBody>
      </p:sp>
      <p:sp>
        <p:nvSpPr>
          <p:cNvPr id="3" name="Footer Placeholder 2">
            <a:extLst>
              <a:ext uri="{FF2B5EF4-FFF2-40B4-BE49-F238E27FC236}">
                <a16:creationId xmlns:a16="http://schemas.microsoft.com/office/drawing/2014/main" id="{DD017759-7943-4DC6-A255-83C7BF1CC78E}"/>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36457C82-E2DB-40F9-87BF-A1709D4DD087}"/>
              </a:ext>
            </a:extLst>
          </p:cNvPr>
          <p:cNvSpPr>
            <a:spLocks noGrp="1"/>
          </p:cNvSpPr>
          <p:nvPr>
            <p:ph type="sldNum" sz="quarter" idx="12"/>
          </p:nvPr>
        </p:nvSpPr>
        <p:spPr/>
        <p:txBody>
          <a:bodyPr/>
          <a:lstStyle/>
          <a:p>
            <a:fld id="{BD9C4B12-7193-4919-A154-3E927E261CB9}" type="slidenum">
              <a:rPr lang="en-IE" smtClean="0"/>
              <a:t>‹#›</a:t>
            </a:fld>
            <a:endParaRPr lang="en-IE"/>
          </a:p>
        </p:txBody>
      </p:sp>
    </p:spTree>
    <p:extLst>
      <p:ext uri="{BB962C8B-B14F-4D97-AF65-F5344CB8AC3E}">
        <p14:creationId xmlns:p14="http://schemas.microsoft.com/office/powerpoint/2010/main" val="350592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CA51-C974-44A3-8234-B8E84D8B8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A78D239-1319-4BBB-A868-53F324EE1E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FA090602-899A-4E23-A75E-BD88EA770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215C49-F86D-4ED0-B8C8-7E5E1A676204}"/>
              </a:ext>
            </a:extLst>
          </p:cNvPr>
          <p:cNvSpPr>
            <a:spLocks noGrp="1"/>
          </p:cNvSpPr>
          <p:nvPr>
            <p:ph type="dt" sz="half" idx="10"/>
          </p:nvPr>
        </p:nvSpPr>
        <p:spPr/>
        <p:txBody>
          <a:bodyPr/>
          <a:lstStyle/>
          <a:p>
            <a:fld id="{12A595CF-DB41-47D0-B1ED-B5BD5A97908A}" type="datetimeFigureOut">
              <a:rPr lang="en-IE" smtClean="0"/>
              <a:t>31/08/2019</a:t>
            </a:fld>
            <a:endParaRPr lang="en-IE"/>
          </a:p>
        </p:txBody>
      </p:sp>
      <p:sp>
        <p:nvSpPr>
          <p:cNvPr id="6" name="Footer Placeholder 5">
            <a:extLst>
              <a:ext uri="{FF2B5EF4-FFF2-40B4-BE49-F238E27FC236}">
                <a16:creationId xmlns:a16="http://schemas.microsoft.com/office/drawing/2014/main" id="{FFBE21EC-D50E-4DE3-957F-A4EC5359513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D99E2C6-A31A-492B-96B8-2F59F2DB0F5F}"/>
              </a:ext>
            </a:extLst>
          </p:cNvPr>
          <p:cNvSpPr>
            <a:spLocks noGrp="1"/>
          </p:cNvSpPr>
          <p:nvPr>
            <p:ph type="sldNum" sz="quarter" idx="12"/>
          </p:nvPr>
        </p:nvSpPr>
        <p:spPr/>
        <p:txBody>
          <a:bodyPr/>
          <a:lstStyle/>
          <a:p>
            <a:fld id="{BD9C4B12-7193-4919-A154-3E927E261CB9}" type="slidenum">
              <a:rPr lang="en-IE" smtClean="0"/>
              <a:t>‹#›</a:t>
            </a:fld>
            <a:endParaRPr lang="en-IE"/>
          </a:p>
        </p:txBody>
      </p:sp>
    </p:spTree>
    <p:extLst>
      <p:ext uri="{BB962C8B-B14F-4D97-AF65-F5344CB8AC3E}">
        <p14:creationId xmlns:p14="http://schemas.microsoft.com/office/powerpoint/2010/main" val="1145698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02F4-6378-43BF-91C8-19EFDB788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A33B085-B74B-471D-B360-04A3E226D2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43B715C-A58B-491D-9AC4-D7C657EE9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8D8F38-9971-4A78-9FB8-98C7CD087ABF}"/>
              </a:ext>
            </a:extLst>
          </p:cNvPr>
          <p:cNvSpPr>
            <a:spLocks noGrp="1"/>
          </p:cNvSpPr>
          <p:nvPr>
            <p:ph type="dt" sz="half" idx="10"/>
          </p:nvPr>
        </p:nvSpPr>
        <p:spPr/>
        <p:txBody>
          <a:bodyPr/>
          <a:lstStyle/>
          <a:p>
            <a:fld id="{12A595CF-DB41-47D0-B1ED-B5BD5A97908A}" type="datetimeFigureOut">
              <a:rPr lang="en-IE" smtClean="0"/>
              <a:t>31/08/2019</a:t>
            </a:fld>
            <a:endParaRPr lang="en-IE"/>
          </a:p>
        </p:txBody>
      </p:sp>
      <p:sp>
        <p:nvSpPr>
          <p:cNvPr id="6" name="Footer Placeholder 5">
            <a:extLst>
              <a:ext uri="{FF2B5EF4-FFF2-40B4-BE49-F238E27FC236}">
                <a16:creationId xmlns:a16="http://schemas.microsoft.com/office/drawing/2014/main" id="{2CCDC209-2643-4A77-839A-2FA1ECA4181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A3FC5BB-2EB5-46A0-8C4D-7DB7CFB779D4}"/>
              </a:ext>
            </a:extLst>
          </p:cNvPr>
          <p:cNvSpPr>
            <a:spLocks noGrp="1"/>
          </p:cNvSpPr>
          <p:nvPr>
            <p:ph type="sldNum" sz="quarter" idx="12"/>
          </p:nvPr>
        </p:nvSpPr>
        <p:spPr/>
        <p:txBody>
          <a:bodyPr/>
          <a:lstStyle/>
          <a:p>
            <a:fld id="{BD9C4B12-7193-4919-A154-3E927E261CB9}" type="slidenum">
              <a:rPr lang="en-IE" smtClean="0"/>
              <a:t>‹#›</a:t>
            </a:fld>
            <a:endParaRPr lang="en-IE"/>
          </a:p>
        </p:txBody>
      </p:sp>
    </p:spTree>
    <p:extLst>
      <p:ext uri="{BB962C8B-B14F-4D97-AF65-F5344CB8AC3E}">
        <p14:creationId xmlns:p14="http://schemas.microsoft.com/office/powerpoint/2010/main" val="450891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E37977-0ED0-4DA7-8E99-000C8CC32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FDDC89F-3AC2-48B5-AB08-3230495DA7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DEB7FF0-906A-4B77-855C-85E5B3456B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595CF-DB41-47D0-B1ED-B5BD5A97908A}" type="datetimeFigureOut">
              <a:rPr lang="en-IE" smtClean="0"/>
              <a:t>31/08/2019</a:t>
            </a:fld>
            <a:endParaRPr lang="en-IE"/>
          </a:p>
        </p:txBody>
      </p:sp>
      <p:sp>
        <p:nvSpPr>
          <p:cNvPr id="5" name="Footer Placeholder 4">
            <a:extLst>
              <a:ext uri="{FF2B5EF4-FFF2-40B4-BE49-F238E27FC236}">
                <a16:creationId xmlns:a16="http://schemas.microsoft.com/office/drawing/2014/main" id="{659C48FD-1094-41CA-BE25-7CA7031D05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B5F46EF0-5EE7-456D-A400-F1AB3A94FE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C4B12-7193-4919-A154-3E927E261CB9}" type="slidenum">
              <a:rPr lang="en-IE" smtClean="0"/>
              <a:t>‹#›</a:t>
            </a:fld>
            <a:endParaRPr lang="en-IE"/>
          </a:p>
        </p:txBody>
      </p:sp>
    </p:spTree>
    <p:extLst>
      <p:ext uri="{BB962C8B-B14F-4D97-AF65-F5344CB8AC3E}">
        <p14:creationId xmlns:p14="http://schemas.microsoft.com/office/powerpoint/2010/main" val="338390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67A6-E66C-4E9C-AAEA-B2B1D36A099F}"/>
              </a:ext>
            </a:extLst>
          </p:cNvPr>
          <p:cNvSpPr>
            <a:spLocks noGrp="1"/>
          </p:cNvSpPr>
          <p:nvPr>
            <p:ph type="ctrTitle"/>
          </p:nvPr>
        </p:nvSpPr>
        <p:spPr>
          <a:xfrm>
            <a:off x="1524000" y="2117035"/>
            <a:ext cx="9144000" cy="2387600"/>
          </a:xfrm>
        </p:spPr>
        <p:txBody>
          <a:bodyPr>
            <a:noAutofit/>
          </a:bodyPr>
          <a:lstStyle/>
          <a:p>
            <a:r>
              <a:rPr lang="en-IE" sz="9600" dirty="0"/>
              <a:t>The Language of Information</a:t>
            </a:r>
          </a:p>
        </p:txBody>
      </p:sp>
      <p:pic>
        <p:nvPicPr>
          <p:cNvPr id="6" name="Picture 5" descr="A close up of a newspaper&#10;&#10;Description automatically generated">
            <a:extLst>
              <a:ext uri="{FF2B5EF4-FFF2-40B4-BE49-F238E27FC236}">
                <a16:creationId xmlns:a16="http://schemas.microsoft.com/office/drawing/2014/main" id="{85960AD0-5E38-4D4C-9A71-85A10F205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1451">
            <a:off x="607612" y="4498678"/>
            <a:ext cx="2983727" cy="223442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E2B123BD-C8FF-49E2-8FBC-994276AD27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39492">
            <a:off x="9231489" y="3571296"/>
            <a:ext cx="2009732" cy="2445174"/>
          </a:xfrm>
          <a:prstGeom prst="rect">
            <a:avLst/>
          </a:prstGeom>
        </p:spPr>
      </p:pic>
      <p:pic>
        <p:nvPicPr>
          <p:cNvPr id="10" name="Picture 9">
            <a:extLst>
              <a:ext uri="{FF2B5EF4-FFF2-40B4-BE49-F238E27FC236}">
                <a16:creationId xmlns:a16="http://schemas.microsoft.com/office/drawing/2014/main" id="{0DE9F651-08A0-43D2-AD2F-ADF892A1AD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083" y="344737"/>
            <a:ext cx="1759834" cy="1318177"/>
          </a:xfrm>
          <a:prstGeom prst="rect">
            <a:avLst/>
          </a:prstGeom>
        </p:spPr>
      </p:pic>
      <p:pic>
        <p:nvPicPr>
          <p:cNvPr id="13" name="Picture 12">
            <a:extLst>
              <a:ext uri="{FF2B5EF4-FFF2-40B4-BE49-F238E27FC236}">
                <a16:creationId xmlns:a16="http://schemas.microsoft.com/office/drawing/2014/main" id="{028169B0-63DA-4BA6-90DA-6283B6CFCA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3845" y="4278505"/>
            <a:ext cx="3168741" cy="1782417"/>
          </a:xfrm>
          <a:prstGeom prst="rect">
            <a:avLst/>
          </a:prstGeom>
        </p:spPr>
      </p:pic>
    </p:spTree>
    <p:extLst>
      <p:ext uri="{BB962C8B-B14F-4D97-AF65-F5344CB8AC3E}">
        <p14:creationId xmlns:p14="http://schemas.microsoft.com/office/powerpoint/2010/main" val="30956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82CC9-164A-44E4-914D-5A1B4C7BFFFA}"/>
              </a:ext>
            </a:extLst>
          </p:cNvPr>
          <p:cNvSpPr>
            <a:spLocks noGrp="1"/>
          </p:cNvSpPr>
          <p:nvPr>
            <p:ph type="title"/>
          </p:nvPr>
        </p:nvSpPr>
        <p:spPr/>
        <p:txBody>
          <a:bodyPr/>
          <a:lstStyle/>
          <a:p>
            <a:r>
              <a:rPr lang="en-IE" dirty="0"/>
              <a:t>Where do we see this language being used?</a:t>
            </a:r>
          </a:p>
        </p:txBody>
      </p:sp>
      <p:sp>
        <p:nvSpPr>
          <p:cNvPr id="3" name="Content Placeholder 2">
            <a:extLst>
              <a:ext uri="{FF2B5EF4-FFF2-40B4-BE49-F238E27FC236}">
                <a16:creationId xmlns:a16="http://schemas.microsoft.com/office/drawing/2014/main" id="{72BBBC1E-A0CB-4BD9-9181-9C18363B042C}"/>
              </a:ext>
            </a:extLst>
          </p:cNvPr>
          <p:cNvSpPr>
            <a:spLocks noGrp="1"/>
          </p:cNvSpPr>
          <p:nvPr>
            <p:ph idx="1"/>
          </p:nvPr>
        </p:nvSpPr>
        <p:spPr/>
        <p:txBody>
          <a:bodyPr>
            <a:normAutofit lnSpcReduction="10000"/>
          </a:bodyPr>
          <a:lstStyle/>
          <a:p>
            <a:r>
              <a:rPr lang="en-GB" sz="4000" dirty="0"/>
              <a:t>Objective media reports</a:t>
            </a:r>
          </a:p>
          <a:p>
            <a:r>
              <a:rPr lang="en-GB" sz="4000" dirty="0"/>
              <a:t>Memos</a:t>
            </a:r>
          </a:p>
          <a:p>
            <a:r>
              <a:rPr lang="en-GB" sz="4000" dirty="0"/>
              <a:t>Summaries</a:t>
            </a:r>
          </a:p>
          <a:p>
            <a:r>
              <a:rPr lang="en-GB" sz="4000" dirty="0"/>
              <a:t>Instructions</a:t>
            </a:r>
          </a:p>
          <a:p>
            <a:r>
              <a:rPr lang="en-GB" sz="4000" dirty="0"/>
              <a:t>Information </a:t>
            </a:r>
            <a:r>
              <a:rPr lang="en-GB" sz="4000" dirty="0" err="1"/>
              <a:t>Leafets</a:t>
            </a:r>
            <a:endParaRPr lang="en-GB" sz="4000" dirty="0"/>
          </a:p>
          <a:p>
            <a:r>
              <a:rPr lang="en-GB" sz="4000" dirty="0"/>
              <a:t>Formal Letters</a:t>
            </a:r>
          </a:p>
          <a:p>
            <a:r>
              <a:rPr lang="en-GB" sz="4000" dirty="0"/>
              <a:t>Reviews</a:t>
            </a:r>
          </a:p>
          <a:p>
            <a:endParaRPr lang="en-GB" sz="4000" dirty="0"/>
          </a:p>
          <a:p>
            <a:pPr marL="0" indent="0">
              <a:buNone/>
            </a:pPr>
            <a:endParaRPr lang="en-IE" sz="4000" dirty="0"/>
          </a:p>
        </p:txBody>
      </p:sp>
    </p:spTree>
    <p:extLst>
      <p:ext uri="{BB962C8B-B14F-4D97-AF65-F5344CB8AC3E}">
        <p14:creationId xmlns:p14="http://schemas.microsoft.com/office/powerpoint/2010/main" val="301635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808C-1776-4AED-BDBC-60E27DA3702A}"/>
              </a:ext>
            </a:extLst>
          </p:cNvPr>
          <p:cNvSpPr>
            <a:spLocks noGrp="1"/>
          </p:cNvSpPr>
          <p:nvPr>
            <p:ph type="title"/>
          </p:nvPr>
        </p:nvSpPr>
        <p:spPr/>
        <p:txBody>
          <a:bodyPr/>
          <a:lstStyle/>
          <a:p>
            <a:r>
              <a:rPr lang="en-IE" dirty="0"/>
              <a:t>Features:</a:t>
            </a:r>
          </a:p>
        </p:txBody>
      </p:sp>
      <p:sp>
        <p:nvSpPr>
          <p:cNvPr id="3" name="Content Placeholder 2">
            <a:extLst>
              <a:ext uri="{FF2B5EF4-FFF2-40B4-BE49-F238E27FC236}">
                <a16:creationId xmlns:a16="http://schemas.microsoft.com/office/drawing/2014/main" id="{B1D8AF00-9DD9-4FA3-B92A-8839693812D2}"/>
              </a:ext>
            </a:extLst>
          </p:cNvPr>
          <p:cNvSpPr>
            <a:spLocks noGrp="1"/>
          </p:cNvSpPr>
          <p:nvPr>
            <p:ph idx="1"/>
          </p:nvPr>
        </p:nvSpPr>
        <p:spPr/>
        <p:txBody>
          <a:bodyPr/>
          <a:lstStyle/>
          <a:p>
            <a:r>
              <a:rPr lang="en-GB" sz="4000" dirty="0"/>
              <a:t>The information should be given in as straightforward a way as possible.</a:t>
            </a:r>
          </a:p>
          <a:p>
            <a:endParaRPr lang="en-IE" dirty="0"/>
          </a:p>
        </p:txBody>
      </p:sp>
    </p:spTree>
    <p:extLst>
      <p:ext uri="{BB962C8B-B14F-4D97-AF65-F5344CB8AC3E}">
        <p14:creationId xmlns:p14="http://schemas.microsoft.com/office/powerpoint/2010/main" val="195036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D28B-2481-4A10-8DF6-319ACBD0BED6}"/>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DFF2BFC0-EA3A-406B-A4C9-6874AE63B9B2}"/>
              </a:ext>
            </a:extLst>
          </p:cNvPr>
          <p:cNvSpPr>
            <a:spLocks noGrp="1"/>
          </p:cNvSpPr>
          <p:nvPr>
            <p:ph idx="1"/>
          </p:nvPr>
        </p:nvSpPr>
        <p:spPr/>
        <p:txBody>
          <a:bodyPr>
            <a:normAutofit/>
          </a:bodyPr>
          <a:lstStyle/>
          <a:p>
            <a:r>
              <a:rPr lang="en-GB" sz="4400" dirty="0"/>
              <a:t>Be clear.  Give facts and figures wherever possible and avoid vague descriptions. </a:t>
            </a:r>
            <a:endParaRPr lang="en-IE" sz="4400" dirty="0"/>
          </a:p>
        </p:txBody>
      </p:sp>
    </p:spTree>
    <p:extLst>
      <p:ext uri="{BB962C8B-B14F-4D97-AF65-F5344CB8AC3E}">
        <p14:creationId xmlns:p14="http://schemas.microsoft.com/office/powerpoint/2010/main" val="1505006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D6C5C-0DDF-452B-8171-E85BF79C9579}"/>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2F55896B-926A-413D-9295-065510E5EFE2}"/>
              </a:ext>
            </a:extLst>
          </p:cNvPr>
          <p:cNvSpPr>
            <a:spLocks noGrp="1"/>
          </p:cNvSpPr>
          <p:nvPr>
            <p:ph idx="1"/>
          </p:nvPr>
        </p:nvSpPr>
        <p:spPr/>
        <p:txBody>
          <a:bodyPr/>
          <a:lstStyle/>
          <a:p>
            <a:r>
              <a:rPr lang="en-GB" sz="4000" dirty="0"/>
              <a:t>It is not necessary to use many adjectives or adverbs as these can make your writing subjective. </a:t>
            </a:r>
          </a:p>
          <a:p>
            <a:endParaRPr lang="en-GB" sz="4000" dirty="0"/>
          </a:p>
          <a:p>
            <a:r>
              <a:rPr lang="en-GB" sz="4000" dirty="0"/>
              <a:t>Keep your personal opinions out of it.</a:t>
            </a:r>
          </a:p>
          <a:p>
            <a:endParaRPr lang="en-IE" dirty="0"/>
          </a:p>
        </p:txBody>
      </p:sp>
    </p:spTree>
    <p:extLst>
      <p:ext uri="{BB962C8B-B14F-4D97-AF65-F5344CB8AC3E}">
        <p14:creationId xmlns:p14="http://schemas.microsoft.com/office/powerpoint/2010/main" val="1553993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0926-A2EF-4526-AC13-2562EA20C789}"/>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73A8ECA3-C918-44C5-8046-E0AE480C1838}"/>
              </a:ext>
            </a:extLst>
          </p:cNvPr>
          <p:cNvSpPr>
            <a:spLocks noGrp="1"/>
          </p:cNvSpPr>
          <p:nvPr>
            <p:ph idx="1"/>
          </p:nvPr>
        </p:nvSpPr>
        <p:spPr/>
        <p:txBody>
          <a:bodyPr/>
          <a:lstStyle/>
          <a:p>
            <a:r>
              <a:rPr lang="en-GB" sz="5400" dirty="0"/>
              <a:t> It should not be long winded; the facts should be presented without embellishment.</a:t>
            </a:r>
          </a:p>
          <a:p>
            <a:endParaRPr lang="en-IE" dirty="0"/>
          </a:p>
        </p:txBody>
      </p:sp>
    </p:spTree>
    <p:extLst>
      <p:ext uri="{BB962C8B-B14F-4D97-AF65-F5344CB8AC3E}">
        <p14:creationId xmlns:p14="http://schemas.microsoft.com/office/powerpoint/2010/main" val="93362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7C6E-BD23-4119-A635-2DF5237B1574}"/>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B08E7A56-E4DD-4D1B-A8D1-48B5763FADC8}"/>
              </a:ext>
            </a:extLst>
          </p:cNvPr>
          <p:cNvSpPr>
            <a:spLocks noGrp="1"/>
          </p:cNvSpPr>
          <p:nvPr>
            <p:ph idx="1"/>
          </p:nvPr>
        </p:nvSpPr>
        <p:spPr/>
        <p:txBody>
          <a:bodyPr>
            <a:normAutofit/>
          </a:bodyPr>
          <a:lstStyle/>
          <a:p>
            <a:r>
              <a:rPr lang="en-GB" sz="4400" dirty="0"/>
              <a:t>It should be as objective as possible. Stay neutral. Don’t choose one side over another.</a:t>
            </a:r>
          </a:p>
          <a:p>
            <a:endParaRPr lang="en-GB" sz="4400" dirty="0"/>
          </a:p>
          <a:p>
            <a:r>
              <a:rPr lang="en-GB" sz="4400" dirty="0"/>
              <a:t> Personal opinions and anecdotes should not be included.</a:t>
            </a:r>
          </a:p>
          <a:p>
            <a:endParaRPr lang="en-IE" sz="4400" dirty="0"/>
          </a:p>
        </p:txBody>
      </p:sp>
    </p:spTree>
    <p:extLst>
      <p:ext uri="{BB962C8B-B14F-4D97-AF65-F5344CB8AC3E}">
        <p14:creationId xmlns:p14="http://schemas.microsoft.com/office/powerpoint/2010/main" val="194740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C1B1-E884-4727-B39D-4E0384895684}"/>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CEA775EE-E1BB-4146-999E-D3C420C36FE6}"/>
              </a:ext>
            </a:extLst>
          </p:cNvPr>
          <p:cNvSpPr>
            <a:spLocks noGrp="1"/>
          </p:cNvSpPr>
          <p:nvPr>
            <p:ph idx="1"/>
          </p:nvPr>
        </p:nvSpPr>
        <p:spPr/>
        <p:txBody>
          <a:bodyPr>
            <a:normAutofit/>
          </a:bodyPr>
          <a:lstStyle/>
          <a:p>
            <a:r>
              <a:rPr lang="en-GB" sz="4000" dirty="0"/>
              <a:t> It is difficult to make a piece written in the language of information really gripping, particularly if the subject matter is one in which your reader has very little interest.  Don't assume that the hobby you enjoy will be equally riveting to others.</a:t>
            </a:r>
            <a:endParaRPr lang="en-IE" sz="4000" dirty="0"/>
          </a:p>
        </p:txBody>
      </p:sp>
    </p:spTree>
    <p:extLst>
      <p:ext uri="{BB962C8B-B14F-4D97-AF65-F5344CB8AC3E}">
        <p14:creationId xmlns:p14="http://schemas.microsoft.com/office/powerpoint/2010/main" val="18496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3DE1-275A-400B-9CF0-BF182D742B81}"/>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18378A6E-BA4B-4019-9C09-317573392680}"/>
              </a:ext>
            </a:extLst>
          </p:cNvPr>
          <p:cNvSpPr>
            <a:spLocks noGrp="1"/>
          </p:cNvSpPr>
          <p:nvPr>
            <p:ph idx="1"/>
          </p:nvPr>
        </p:nvSpPr>
        <p:spPr/>
        <p:txBody>
          <a:bodyPr/>
          <a:lstStyle/>
          <a:p>
            <a:endParaRPr lang="en-IE"/>
          </a:p>
        </p:txBody>
      </p:sp>
    </p:spTree>
    <p:extLst>
      <p:ext uri="{BB962C8B-B14F-4D97-AF65-F5344CB8AC3E}">
        <p14:creationId xmlns:p14="http://schemas.microsoft.com/office/powerpoint/2010/main" val="3323553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170</Words>
  <Application>Microsoft Office PowerPoint</Application>
  <PresentationFormat>Widescreen</PresentationFormat>
  <Paragraphs>20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The Language of Information</vt:lpstr>
      <vt:lpstr>Where do we see this language being used?</vt:lpstr>
      <vt:lpstr>Features: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Language of Information</dc:title>
  <dc:creator>Ciara Deasy</dc:creator>
  <cp:lastModifiedBy>Ciara Deasy</cp:lastModifiedBy>
  <cp:revision>3</cp:revision>
  <dcterms:created xsi:type="dcterms:W3CDTF">2019-08-31T12:13:02Z</dcterms:created>
  <dcterms:modified xsi:type="dcterms:W3CDTF">2019-08-31T12:19:11Z</dcterms:modified>
</cp:coreProperties>
</file>