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7AC3-D1BA-42B8-8AAE-506EB6D06675}" type="datetimeFigureOut">
              <a:rPr lang="en-IE" smtClean="0"/>
              <a:t>15/04/2013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3B8E-C756-468B-914E-7F641EB88C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776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7AC3-D1BA-42B8-8AAE-506EB6D06675}" type="datetimeFigureOut">
              <a:rPr lang="en-IE" smtClean="0"/>
              <a:t>15/04/2013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3B8E-C756-468B-914E-7F641EB88C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652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7AC3-D1BA-42B8-8AAE-506EB6D06675}" type="datetimeFigureOut">
              <a:rPr lang="en-IE" smtClean="0"/>
              <a:t>15/04/2013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3B8E-C756-468B-914E-7F641EB88C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719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7AC3-D1BA-42B8-8AAE-506EB6D06675}" type="datetimeFigureOut">
              <a:rPr lang="en-IE" smtClean="0"/>
              <a:t>15/04/2013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3B8E-C756-468B-914E-7F641EB88C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3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7AC3-D1BA-42B8-8AAE-506EB6D06675}" type="datetimeFigureOut">
              <a:rPr lang="en-IE" smtClean="0"/>
              <a:t>15/04/2013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3B8E-C756-468B-914E-7F641EB88C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365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7AC3-D1BA-42B8-8AAE-506EB6D06675}" type="datetimeFigureOut">
              <a:rPr lang="en-IE" smtClean="0"/>
              <a:t>15/04/2013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3B8E-C756-468B-914E-7F641EB88C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225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7AC3-D1BA-42B8-8AAE-506EB6D06675}" type="datetimeFigureOut">
              <a:rPr lang="en-IE" smtClean="0"/>
              <a:t>15/04/2013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3B8E-C756-468B-914E-7F641EB88C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202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7AC3-D1BA-42B8-8AAE-506EB6D06675}" type="datetimeFigureOut">
              <a:rPr lang="en-IE" smtClean="0"/>
              <a:t>15/04/2013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3B8E-C756-468B-914E-7F641EB88C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404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7AC3-D1BA-42B8-8AAE-506EB6D06675}" type="datetimeFigureOut">
              <a:rPr lang="en-IE" smtClean="0"/>
              <a:t>15/04/2013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3B8E-C756-468B-914E-7F641EB88C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416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7AC3-D1BA-42B8-8AAE-506EB6D06675}" type="datetimeFigureOut">
              <a:rPr lang="en-IE" smtClean="0"/>
              <a:t>15/04/2013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3B8E-C756-468B-914E-7F641EB88C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17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7AC3-D1BA-42B8-8AAE-506EB6D06675}" type="datetimeFigureOut">
              <a:rPr lang="en-IE" smtClean="0"/>
              <a:t>15/04/2013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3B8E-C756-468B-914E-7F641EB88C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061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F7AC3-D1BA-42B8-8AAE-506EB6D06675}" type="datetimeFigureOut">
              <a:rPr lang="en-IE" smtClean="0"/>
              <a:t>15/04/2013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D3B8E-C756-468B-914E-7F641EB88C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500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The Forge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Seamus Heaney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0514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Language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Sonnet (14 lines)</a:t>
            </a:r>
          </a:p>
          <a:p>
            <a:r>
              <a:rPr lang="en-IE" dirty="0" smtClean="0"/>
              <a:t>ABBACDDCEFGFEF rhyming scheme</a:t>
            </a:r>
          </a:p>
          <a:p>
            <a:r>
              <a:rPr lang="en-IE" dirty="0" smtClean="0"/>
              <a:t>Poem is full of sounds – onomatopoeia</a:t>
            </a:r>
          </a:p>
          <a:p>
            <a:r>
              <a:rPr lang="en-IE" dirty="0" smtClean="0"/>
              <a:t>Anvil is central and Heaney uses a simile and a metaphor to describe it.</a:t>
            </a:r>
          </a:p>
        </p:txBody>
      </p:sp>
    </p:spTree>
    <p:extLst>
      <p:ext uri="{BB962C8B-B14F-4D97-AF65-F5344CB8AC3E}">
        <p14:creationId xmlns:p14="http://schemas.microsoft.com/office/powerpoint/2010/main" val="38797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90893" cy="584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27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6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Themes:</a:t>
            </a:r>
            <a:br>
              <a:rPr lang="en-IE" dirty="0" smtClean="0"/>
            </a:br>
            <a:r>
              <a:rPr lang="en-IE" dirty="0" smtClean="0"/>
              <a:t>Craft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‘The Forge’ is a celebration of the blacksmith’s craft.</a:t>
            </a:r>
          </a:p>
          <a:p>
            <a:r>
              <a:rPr lang="en-IE" dirty="0" smtClean="0"/>
              <a:t>Describes him with an almost childish sense of wonder.</a:t>
            </a:r>
          </a:p>
          <a:p>
            <a:r>
              <a:rPr lang="en-IE" dirty="0" smtClean="0"/>
              <a:t>It is </a:t>
            </a:r>
          </a:p>
          <a:p>
            <a:pPr lvl="1"/>
            <a:r>
              <a:rPr lang="en-IE" dirty="0" smtClean="0"/>
              <a:t>Magical and mysterious</a:t>
            </a:r>
          </a:p>
          <a:p>
            <a:pPr lvl="1"/>
            <a:r>
              <a:rPr lang="en-IE" dirty="0" smtClean="0"/>
              <a:t>Beautiful</a:t>
            </a:r>
          </a:p>
          <a:p>
            <a:pPr lvl="1"/>
            <a:r>
              <a:rPr lang="en-IE" dirty="0" smtClean="0"/>
              <a:t>Something marvellous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564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poet is drawn to the physicality of the blacksmith’s work.</a:t>
            </a:r>
          </a:p>
          <a:p>
            <a:r>
              <a:rPr lang="en-IE" dirty="0" smtClean="0"/>
              <a:t>Sense of manliness.</a:t>
            </a:r>
          </a:p>
          <a:p>
            <a:r>
              <a:rPr lang="en-IE" dirty="0" smtClean="0"/>
              <a:t>Such physical work with raw materials appeals to the poet.</a:t>
            </a:r>
          </a:p>
          <a:p>
            <a:r>
              <a:rPr lang="en-IE" dirty="0" smtClean="0"/>
              <a:t>There is a sense perhaps in which he might feel inadequate in comparison being a poet, working with a pen and paper.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808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Poetry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en-IE" dirty="0" smtClean="0"/>
              <a:t>‘The Forge’ can be read as an allegory for the poet and the creation of poetry.</a:t>
            </a:r>
          </a:p>
          <a:p>
            <a:pPr lvl="1"/>
            <a:r>
              <a:rPr lang="en-IE" dirty="0" smtClean="0"/>
              <a:t>Blacksmith taking scraps of metal and beating them into beautiful shapes – like the poet creating a poem</a:t>
            </a:r>
          </a:p>
          <a:p>
            <a:pPr lvl="1"/>
            <a:r>
              <a:rPr lang="en-IE" dirty="0" smtClean="0"/>
              <a:t>The place where poetry and art originates is a mysterious and unknowable place</a:t>
            </a:r>
          </a:p>
          <a:p>
            <a:pPr lvl="1"/>
            <a:r>
              <a:rPr lang="en-IE" dirty="0" smtClean="0"/>
              <a:t>Poetic inspiration is ‘unpredictable’ just as the appearance of sparks can never be foretold. But when it occurs it is wonderful.</a:t>
            </a:r>
          </a:p>
          <a:p>
            <a:pPr lvl="1"/>
            <a:r>
              <a:rPr lang="en-IE" dirty="0" smtClean="0"/>
              <a:t>Anvil = poets desk.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3697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Changing World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‘The Forge’ describes a world that is changing.</a:t>
            </a:r>
          </a:p>
          <a:p>
            <a:r>
              <a:rPr lang="en-IE" dirty="0" smtClean="0"/>
              <a:t>The ‘clatter of hoofs’ is being replaced with the sound of cars.</a:t>
            </a:r>
          </a:p>
          <a:p>
            <a:r>
              <a:rPr lang="en-IE" dirty="0" smtClean="0"/>
              <a:t>The poem suggests that in the modern world the blacksmith’s craft will soon be lost.</a:t>
            </a:r>
          </a:p>
          <a:p>
            <a:r>
              <a:rPr lang="en-IE" dirty="0" smtClean="0"/>
              <a:t>There is also a suggestion that the cars are not being made from ‘real iron’, but cheaper, flimsier materials.</a:t>
            </a:r>
          </a:p>
        </p:txBody>
      </p:sp>
    </p:spTree>
    <p:extLst>
      <p:ext uri="{BB962C8B-B14F-4D97-AF65-F5344CB8AC3E}">
        <p14:creationId xmlns:p14="http://schemas.microsoft.com/office/powerpoint/2010/main" val="16272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</a:t>
            </a:r>
            <a:r>
              <a:rPr lang="en-IE" dirty="0" smtClean="0"/>
              <a:t>hildhood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poem evokes a childhood mentality. We see this in the child’s reluctance to venture inside the forge.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332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Religion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Like a church, the forge is a mysterious and almost sacred place where fantastic things can happen.</a:t>
            </a:r>
          </a:p>
          <a:p>
            <a:r>
              <a:rPr lang="en-IE" dirty="0" smtClean="0"/>
              <a:t>Anvil = alter.</a:t>
            </a:r>
          </a:p>
          <a:p>
            <a:r>
              <a:rPr lang="en-IE" dirty="0" smtClean="0"/>
              <a:t>Like the church, the forge and the blacksmith’s work seems like a solid feature in the community: “Set there immovable”.</a:t>
            </a:r>
          </a:p>
          <a:p>
            <a:r>
              <a:rPr lang="en-IE" dirty="0" smtClean="0"/>
              <a:t>However, both are vanishing features of the modern world.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488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346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Forge</vt:lpstr>
      <vt:lpstr>PowerPoint Presentation</vt:lpstr>
      <vt:lpstr>PowerPoint Presentation</vt:lpstr>
      <vt:lpstr>Themes: Craft</vt:lpstr>
      <vt:lpstr>PowerPoint Presentation</vt:lpstr>
      <vt:lpstr>Poetry</vt:lpstr>
      <vt:lpstr>Changing World</vt:lpstr>
      <vt:lpstr>Childhood</vt:lpstr>
      <vt:lpstr>Religion</vt:lpstr>
      <vt:lpstr>Language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Forge</dc:title>
  <dc:creator>Ciara</dc:creator>
  <cp:lastModifiedBy>Ciara</cp:lastModifiedBy>
  <cp:revision>9</cp:revision>
  <dcterms:created xsi:type="dcterms:W3CDTF">2013-04-15T19:17:43Z</dcterms:created>
  <dcterms:modified xsi:type="dcterms:W3CDTF">2013-04-15T21:07:59Z</dcterms:modified>
</cp:coreProperties>
</file>