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1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714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329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249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200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617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460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072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53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49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395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278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7B2E-DE8A-40AC-9A7D-1DAAACC88848}" type="datetimeFigureOut">
              <a:rPr lang="en-IE" smtClean="0"/>
              <a:t>13/10/2021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1CE36-7028-4DFD-9988-2D120063A9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790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The Fish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Elizabeth Bishop</a:t>
            </a:r>
          </a:p>
        </p:txBody>
      </p:sp>
    </p:spTree>
    <p:extLst>
      <p:ext uri="{BB962C8B-B14F-4D97-AF65-F5344CB8AC3E}">
        <p14:creationId xmlns:p14="http://schemas.microsoft.com/office/powerpoint/2010/main" val="491202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Summarised, the poem is ordinary enough. What makes the poem extraordinary is the way the experience is related: the structure is shaped by the language of the poem.</a:t>
            </a:r>
          </a:p>
          <a:p>
            <a:r>
              <a:rPr lang="en-IE" dirty="0"/>
              <a:t>Bishop’s images appeal to all the senses.</a:t>
            </a:r>
          </a:p>
        </p:txBody>
      </p:sp>
    </p:spTree>
    <p:extLst>
      <p:ext uri="{BB962C8B-B14F-4D97-AF65-F5344CB8AC3E}">
        <p14:creationId xmlns:p14="http://schemas.microsoft.com/office/powerpoint/2010/main" val="10323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Bishop adroitly uses other poetic devices to enrich the moment she writes about.</a:t>
            </a:r>
          </a:p>
          <a:p>
            <a:r>
              <a:rPr lang="en-IE" dirty="0"/>
              <a:t>She uses rhetorical devices</a:t>
            </a:r>
          </a:p>
          <a:p>
            <a:pPr lvl="1"/>
            <a:r>
              <a:rPr lang="en-IE" dirty="0"/>
              <a:t>He didn’t fight (…) and homely</a:t>
            </a:r>
          </a:p>
          <a:p>
            <a:r>
              <a:rPr lang="en-IE" dirty="0"/>
              <a:t>We see repetition in “rainbow, rainbow, rainbow” – of oil on the water</a:t>
            </a:r>
          </a:p>
        </p:txBody>
      </p:sp>
    </p:spTree>
    <p:extLst>
      <p:ext uri="{BB962C8B-B14F-4D97-AF65-F5344CB8AC3E}">
        <p14:creationId xmlns:p14="http://schemas.microsoft.com/office/powerpoint/2010/main" val="3054675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beauty of the fish and rainbow lie in having survived, and when the speaker realises this “victory filled up/ the little rented boat.” </a:t>
            </a:r>
          </a:p>
        </p:txBody>
      </p:sp>
    </p:spTree>
    <p:extLst>
      <p:ext uri="{BB962C8B-B14F-4D97-AF65-F5344CB8AC3E}">
        <p14:creationId xmlns:p14="http://schemas.microsoft.com/office/powerpoint/2010/main" val="37162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In conclusion, the poem obviously was not written by a professional fisher nor by a person to whom fishing is a favourite “sport”.</a:t>
            </a:r>
          </a:p>
          <a:p>
            <a:r>
              <a:rPr lang="en-IE" dirty="0"/>
              <a:t>If the poem succeeds, it succeeds because of Elizabeth Bishop’s powerful use of language to convey a personal experience showing her special sensibility.</a:t>
            </a:r>
          </a:p>
        </p:txBody>
      </p:sp>
    </p:spTree>
    <p:extLst>
      <p:ext uri="{BB962C8B-B14F-4D97-AF65-F5344CB8AC3E}">
        <p14:creationId xmlns:p14="http://schemas.microsoft.com/office/powerpoint/2010/main" val="253770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Close observation and detailed description of her poetic subject culminates in a moment of insight for the speaker.</a:t>
            </a:r>
          </a:p>
          <a:p>
            <a:r>
              <a:rPr lang="en-IE" dirty="0"/>
              <a:t>The scrutiny of the fish leads her to a greater understanding of it and of human life: Even if you struggle you might escape and continue on.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800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poets use of precise adjectives, well-chosen verbs, unusual similes and striking metaphors result in her vivid and realistic portrayal of the fish.</a:t>
            </a:r>
          </a:p>
          <a:p>
            <a:r>
              <a:rPr lang="en-IE" dirty="0"/>
              <a:t>Sound effects (assonance and alliteration) add to the poems descriptive and musical qualities (You quote from the poem here yourself)</a:t>
            </a:r>
          </a:p>
        </p:txBody>
      </p:sp>
    </p:spTree>
    <p:extLst>
      <p:ext uri="{BB962C8B-B14F-4D97-AF65-F5344CB8AC3E}">
        <p14:creationId xmlns:p14="http://schemas.microsoft.com/office/powerpoint/2010/main" val="212360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first person narration gives it a sense of immediacy. “I caught a tremendous fish”</a:t>
            </a:r>
          </a:p>
        </p:txBody>
      </p:sp>
    </p:spTree>
    <p:extLst>
      <p:ext uri="{BB962C8B-B14F-4D97-AF65-F5344CB8AC3E}">
        <p14:creationId xmlns:p14="http://schemas.microsoft.com/office/powerpoint/2010/main" val="202281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Bishop’s language is simple, direct and conversational:</a:t>
            </a:r>
          </a:p>
          <a:p>
            <a:pPr marL="0" indent="0">
              <a:buNone/>
            </a:pPr>
            <a:r>
              <a:rPr lang="en-IE" dirty="0"/>
              <a:t>‘tremendous’ shows her sense of excitement, while the adjectives ‘battered and venerable and homely’ suggest her sympathy and admiration for the fish</a:t>
            </a:r>
          </a:p>
        </p:txBody>
      </p:sp>
    </p:spTree>
    <p:extLst>
      <p:ext uri="{BB962C8B-B14F-4D97-AF65-F5344CB8AC3E}">
        <p14:creationId xmlns:p14="http://schemas.microsoft.com/office/powerpoint/2010/main" val="405668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poets remarkable eye for detail and effective use of imagery enables her to produce a vivid verbal painting of the fish.</a:t>
            </a:r>
          </a:p>
          <a:p>
            <a:r>
              <a:rPr lang="en-IE" dirty="0"/>
              <a:t>Simile: fish’s skin to ‘ancient wallpaper’ – comfortable familiarity</a:t>
            </a:r>
          </a:p>
          <a:p>
            <a:r>
              <a:rPr lang="en-IE" dirty="0"/>
              <a:t>Assonance: “shapes like full-blown roses” suggests her sense of awe.</a:t>
            </a:r>
          </a:p>
        </p:txBody>
      </p:sp>
    </p:spTree>
    <p:extLst>
      <p:ext uri="{BB962C8B-B14F-4D97-AF65-F5344CB8AC3E}">
        <p14:creationId xmlns:p14="http://schemas.microsoft.com/office/powerpoint/2010/main" val="129919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Also we see less pleasant aspects of the fish “infested with…” and “the frightening gills”</a:t>
            </a:r>
          </a:p>
        </p:txBody>
      </p:sp>
    </p:spTree>
    <p:extLst>
      <p:ext uri="{BB962C8B-B14F-4D97-AF65-F5344CB8AC3E}">
        <p14:creationId xmlns:p14="http://schemas.microsoft.com/office/powerpoint/2010/main" val="238170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poet then moves to imagine its insides</a:t>
            </a:r>
          </a:p>
          <a:p>
            <a:r>
              <a:rPr lang="en-IE" dirty="0"/>
              <a:t>Many more similes are used here (you fill in quote)</a:t>
            </a:r>
          </a:p>
          <a:p>
            <a:r>
              <a:rPr lang="en-IE" dirty="0"/>
              <a:t>As the poet looks in the fish’s eyes, we sense a development in the relationship between poet and fish.</a:t>
            </a:r>
          </a:p>
          <a:p>
            <a:r>
              <a:rPr lang="en-IE" dirty="0"/>
              <a:t>Once again alliteration and assonance are used to good effect.</a:t>
            </a:r>
          </a:p>
        </p:txBody>
      </p:sp>
    </p:spTree>
    <p:extLst>
      <p:ext uri="{BB962C8B-B14F-4D97-AF65-F5344CB8AC3E}">
        <p14:creationId xmlns:p14="http://schemas.microsoft.com/office/powerpoint/2010/main" val="340361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poet’s respect for the fish is directly stated: “I admired his sullen jaw”.</a:t>
            </a:r>
          </a:p>
          <a:p>
            <a:r>
              <a:rPr lang="en-IE" dirty="0"/>
              <a:t>The personification of the fish reminds us that, like the poet, he too is a character in this drama</a:t>
            </a:r>
          </a:p>
        </p:txBody>
      </p:sp>
    </p:spTree>
    <p:extLst>
      <p:ext uri="{BB962C8B-B14F-4D97-AF65-F5344CB8AC3E}">
        <p14:creationId xmlns:p14="http://schemas.microsoft.com/office/powerpoint/2010/main" val="158766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474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Fish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Fish</dc:title>
  <dc:creator>Ciara</dc:creator>
  <cp:lastModifiedBy>Ciara Deasy</cp:lastModifiedBy>
  <cp:revision>10</cp:revision>
  <dcterms:created xsi:type="dcterms:W3CDTF">2013-02-26T11:20:47Z</dcterms:created>
  <dcterms:modified xsi:type="dcterms:W3CDTF">2021-10-13T11:48:13Z</dcterms:modified>
</cp:coreProperties>
</file>