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8718-3648-4536-96E5-120A97017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1150E-633F-427A-848A-14654E68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75F7-2F2D-4F31-B3AF-992FD3E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A3C1-5905-430C-A43E-6550A504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05054-56A0-47F9-A218-F7C61DCA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9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176A-1E3C-4440-A5A9-9598C450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F5969-C20A-4233-8194-F9C93253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205EC-CC74-4B66-825B-0A06C4B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CCFA6-CB84-4AF1-B3D2-0D48EBAA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BEFB-06AE-4187-A014-D2A5400C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2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B293-B0AE-4AEC-8268-DD6F52F4F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42B2D-C715-46DA-A5D8-015A7F9B1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DB2B9-2DA8-44FB-827C-F23E0231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E131-BD82-47EA-98D3-FB5B60DB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EDC3-C47F-431C-8E05-4785547C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779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DAA-5A05-403C-8965-201E81B6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3832-3989-479F-8669-91E7C694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553A-253B-4A3C-8CAA-A5347D09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C08B5-BB9A-4B42-B546-640F57AB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C3CD-CA24-4618-A46F-ECAD1D9B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12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44BC-5011-4A28-AE53-2BC74389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36FC6-9965-4F3E-9FF4-4035DB269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093F8-70DF-4C94-BF34-DCB4C21C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53EA-5E91-4EAF-8082-74907E97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0DF35-3277-406F-902E-3B5C403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58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E87C-DA54-4C7F-935D-B8170C44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369A-A22E-4E6C-A436-E226B0E94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D3805-3E6C-4A39-8C17-531CF2E30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C4B74-12FD-4240-9949-050F778C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EC118-2691-4317-824E-0CE03ECA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BC03-D1B3-4CD5-95DC-D92417DB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38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69BC-F113-4BB0-AB75-12DEE0DB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03075-34AD-4213-9D80-B2076951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7885D-AA13-4FE3-B0A4-B35563F21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CA88D-BCE5-4466-BFFC-886A52E34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495A7-3F58-4066-8BFC-586F32A97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33482-731E-4ECE-9CA0-3DA46E3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0C142-C948-46B1-8EE0-D08A9229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67907-76D7-4966-AABF-F7D612E5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9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FE53-783E-4121-8524-2E10A6F4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11719-265C-426F-A774-599535A3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11ED1-5AB0-4041-8FFF-0070F209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C6389-9AA2-4AB1-9965-D4C12106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63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2B24E-45E3-4F8E-B0AD-51964BC7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53860-E0D2-441C-A08D-E0435465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2CFE-9C36-4E46-91E9-6A009041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249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C029-42F5-45EA-8F5C-7FDED79A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82290-956E-4CD6-B256-B336ACFC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DB053-04B6-4AE1-803C-5A489BE47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F5F29-8460-427E-9236-A460C377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67A7D-67F4-4896-B008-9AC8AEA1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0209E-9BDD-4E73-8CA4-0CA304AB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05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8D9D-80B2-454D-9925-53B897EC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619B3-3245-4BBE-A891-7F8C6F2A6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0327C-F46C-4AA4-90AD-565D7A89B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E796D-E8B9-4900-826A-DF8CE26D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FDF3C-FD61-4232-9F8C-C61216A2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6DA60-A21D-4CE4-AA19-0F2A5C09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334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E6BD5-1D02-4B9F-89C3-449DC451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E556-2307-42B7-ABB6-39F9648BC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4D7E4-34C4-4AF2-8FC1-F831BE643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551C-DAAB-48A8-8246-10D57A2BE520}" type="datetimeFigureOut">
              <a:rPr lang="en-IE" smtClean="0"/>
              <a:t>12/05/2020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F9D64-94B3-4580-9D8F-C7CE34C02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B8AF-813A-4C7E-9B8F-BC9570F1F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717C-E763-4AC9-828A-8A0C592F6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8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l_Gustav_m/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British_soldier_aims_a_Browning_9mm_pistol_on_a_shooting_range_at_Basra,_Iraq_MOD_45148055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andcolours.com/reviews/film-reviews/bolivian-film-boqueron-evokes-the-forgotten-horrors-of-the-chaco-war-2902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ea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maxpixel.net/War-War-Memorial-Memorial-Jesus-Cross-Religion-2961801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gun&#10;&#10;Description automatically generated">
            <a:extLst>
              <a:ext uri="{FF2B5EF4-FFF2-40B4-BE49-F238E27FC236}">
                <a16:creationId xmlns:a16="http://schemas.microsoft.com/office/drawing/2014/main" id="{8636BA7F-B766-4941-AD4F-D7952B104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340" b="10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43C77C-C05E-4C9C-B4AA-E42B2DD63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IE" sz="9600" dirty="0">
                <a:solidFill>
                  <a:srgbClr val="FFFFFF"/>
                </a:solidFill>
              </a:rPr>
              <a:t>The Deserter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E4EB6-0288-4DC6-A5D0-A7CB8B7C7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IE" sz="4400" dirty="0">
                <a:solidFill>
                  <a:srgbClr val="FFFFFF"/>
                </a:solidFill>
              </a:rPr>
              <a:t>Winifred Letts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889F1-4323-406D-898B-A1C4890E9B64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en.wikipedia.org/wiki/Carl_Gustav_m/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8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98689-45D3-49B2-8C61-75BF3DC8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E" dirty="0"/>
              <a:t>What is the poem about?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F8D7-16C4-488B-B457-1CF4E3CD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545" y="1434905"/>
            <a:ext cx="8412480" cy="5176909"/>
          </a:xfrm>
        </p:spPr>
        <p:txBody>
          <a:bodyPr anchor="t">
            <a:normAutofit/>
          </a:bodyPr>
          <a:lstStyle/>
          <a:p>
            <a:r>
              <a:rPr lang="en-GB" dirty="0"/>
              <a:t>The poem tells the story of a man shot for cowardice – that is, trying to escape from the army. It details how the man goes to his death and asks how we can judge such a person. </a:t>
            </a:r>
          </a:p>
          <a:p>
            <a:r>
              <a:rPr lang="en-GB" dirty="0"/>
              <a:t>It highlights the emotions the man goes through and, like “The Hero”, looks at the lack of information about the war back home. </a:t>
            </a:r>
          </a:p>
          <a:p>
            <a:r>
              <a:rPr lang="en-GB" dirty="0"/>
              <a:t>The poem is written in the first person and the reader is forced to consider these issues through the use of </a:t>
            </a:r>
            <a:r>
              <a:rPr lang="en-GB" b="1" dirty="0"/>
              <a:t>rhetorical questions </a:t>
            </a:r>
            <a:r>
              <a:rPr lang="en-GB" dirty="0"/>
              <a:t>(“But who could judge him, you or I?”)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160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6F14D-D574-4399-B916-B9A4D6D9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en-IE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54FF-FD32-4F97-BAC7-604774DF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/>
          </a:bodyPr>
          <a:lstStyle/>
          <a:p>
            <a:r>
              <a:rPr lang="en-IE" sz="3200" dirty="0"/>
              <a:t>The poem is written as one long stanza.</a:t>
            </a:r>
          </a:p>
          <a:p>
            <a:r>
              <a:rPr lang="en-GB" sz="3200" dirty="0"/>
              <a:t>This makes it almost impossible for you as the reader to stop reading and escape from the inevitable – the man dying. This mimics how his fate is inescapable once he has become “The Deserter”.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784857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C9F0-B7B9-477D-B060-1C7CCB48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IE" dirty="0"/>
              <a:t>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0034-5BB6-4859-A288-B505AC699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6597"/>
            <a:ext cx="6750141" cy="5071403"/>
          </a:xfrm>
        </p:spPr>
        <p:txBody>
          <a:bodyPr anchor="t">
            <a:normAutofit/>
          </a:bodyPr>
          <a:lstStyle/>
          <a:p>
            <a:r>
              <a:rPr lang="en-GB" dirty="0"/>
              <a:t>This poem’s main character is anonymous: “don’t mind his name” – this soldier is representative of all 306 British soldiers shot for deserting. </a:t>
            </a:r>
          </a:p>
          <a:p>
            <a:r>
              <a:rPr lang="en-GB" dirty="0"/>
              <a:t>The poet makes us feel sympathy for the soldier by emphasising his youth and innocence: “Was scared as any frightened child” – (he wouldn’t have been that old). </a:t>
            </a:r>
          </a:p>
          <a:p>
            <a:r>
              <a:rPr lang="en-GB" dirty="0"/>
              <a:t>The descriptions of him, with his knees “shaking”, breathing “fast”, “wild” eyes, emphasise his fear. </a:t>
            </a:r>
            <a:endParaRPr lang="en-IE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camera&#10;&#10;Description automatically generated">
            <a:extLst>
              <a:ext uri="{FF2B5EF4-FFF2-40B4-BE49-F238E27FC236}">
                <a16:creationId xmlns:a16="http://schemas.microsoft.com/office/drawing/2014/main" id="{65E3A199-CD5A-44F4-A778-AD6B38C27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6999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69D3E-9900-4FF3-B637-FE23DE29A1A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commons.wikimedia.org/wiki/File:A_British_soldier_aims_a_Browning_9mm_pistol_on_a_shooting_range_at_Basra,_Iraq_MOD_45148055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wearing military uniforms&#10;&#10;Description automatically generated">
            <a:extLst>
              <a:ext uri="{FF2B5EF4-FFF2-40B4-BE49-F238E27FC236}">
                <a16:creationId xmlns:a16="http://schemas.microsoft.com/office/drawing/2014/main" id="{EF224FEA-6B28-4DEC-9FF9-0DE525130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9DE0C01-D77E-4D7C-92BF-19E94FF64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The soldier is also set apart and isolated: “Blindfolded...He stood there in a place apart” from the impersonal “They” who are doing this to him.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The repetition of “An English bullet in his heart” (lines 24 and 25) highlight how this man’s death was caused by his own people; this is what we did to men who were too young to cope with the horrors of war.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643B3-8A67-4895-9B75-04FBFCC9B89F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soundsandcolours.com/reviews/film-reviews/bolivian-film-boqueron-evokes-the-forgotten-horrors-of-the-chaco-war-2902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3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standing next to a child&#10;&#10;Description automatically generated">
            <a:extLst>
              <a:ext uri="{FF2B5EF4-FFF2-40B4-BE49-F238E27FC236}">
                <a16:creationId xmlns:a16="http://schemas.microsoft.com/office/drawing/2014/main" id="{58D2F5E6-15C1-4694-B965-C0A5FDC96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313" r="-1" b="43258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5B9E8-7887-4E6A-9E62-0D7DE809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964" y="225083"/>
            <a:ext cx="5757236" cy="5219114"/>
          </a:xfrm>
        </p:spPr>
        <p:txBody>
          <a:bodyPr anchor="t">
            <a:normAutofit/>
          </a:bodyPr>
          <a:lstStyle/>
          <a:p>
            <a:r>
              <a:rPr lang="en-GB" dirty="0"/>
              <a:t>It is clear from earlier in the poem that this is not a snap decision he has made to run away, but that he has lived through quite a lot already: “Fear had dogged by night and day” – personification making Fear sound as though it is hunting him down all the time (and later his eyes are compared to a hare’s – a hunted animal). </a:t>
            </a:r>
            <a:endParaRPr lang="en-IE" dirty="0"/>
          </a:p>
        </p:txBody>
      </p:sp>
      <p:pic>
        <p:nvPicPr>
          <p:cNvPr id="8" name="Picture 7" descr="A picture containing person, building, outdoor, old&#10;&#10;Description automatically generated">
            <a:extLst>
              <a:ext uri="{FF2B5EF4-FFF2-40B4-BE49-F238E27FC236}">
                <a16:creationId xmlns:a16="http://schemas.microsoft.com/office/drawing/2014/main" id="{F4F0EBC0-3FF0-4D2F-9801-160980471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421" r="-2" b="1023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B9D3A-AE85-48E4-8FA9-223F1DF10073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en.m.wikipedia.org/wiki/F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6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1DA77-6DD5-4C80-B37D-BA1721D0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E" dirty="0"/>
              <a:t>Irony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C140-7B34-456A-946E-B6B0E772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fontScale="92500"/>
          </a:bodyPr>
          <a:lstStyle/>
          <a:p>
            <a:r>
              <a:rPr lang="en-GB" sz="3600" dirty="0"/>
              <a:t>The irony lies in the fact that the mother back at home is told her son died nobly in the war and is proud – perhaps a positive effect of the lies told? </a:t>
            </a:r>
          </a:p>
          <a:p>
            <a:r>
              <a:rPr lang="en-GB" sz="3600" dirty="0"/>
              <a:t>The final rhyme of the poem (“gave”/”grave”) suggests that these men have been willingly sent to their deaths.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62775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Office Theme</vt:lpstr>
      <vt:lpstr>The Deserter</vt:lpstr>
      <vt:lpstr>What is the poem about?</vt:lpstr>
      <vt:lpstr>Structure</vt:lpstr>
      <vt:lpstr>Language</vt:lpstr>
      <vt:lpstr>PowerPoint Presentation</vt:lpstr>
      <vt:lpstr>PowerPoint Presentation</vt:lpstr>
      <vt:lpstr>Irony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Deserter</dc:title>
  <dc:creator>ciara deasy</dc:creator>
  <cp:lastModifiedBy>ciara deasy</cp:lastModifiedBy>
  <cp:revision>2</cp:revision>
  <dcterms:created xsi:type="dcterms:W3CDTF">2020-05-12T16:09:30Z</dcterms:created>
  <dcterms:modified xsi:type="dcterms:W3CDTF">2020-05-12T16:09:55Z</dcterms:modified>
</cp:coreProperties>
</file>