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70262C5-1FD7-4F73-94D7-F5506A3850FF}" type="datetimeFigureOut">
              <a:rPr lang="en-IE" smtClean="0"/>
              <a:t>11/03/2013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331626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0262C5-1FD7-4F73-94D7-F5506A3850FF}" type="datetimeFigureOut">
              <a:rPr lang="en-IE" smtClean="0"/>
              <a:t>11/03/2013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59019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0262C5-1FD7-4F73-94D7-F5506A3850FF}" type="datetimeFigureOut">
              <a:rPr lang="en-IE" smtClean="0"/>
              <a:t>11/03/2013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206346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0262C5-1FD7-4F73-94D7-F5506A3850FF}" type="datetimeFigureOut">
              <a:rPr lang="en-IE" smtClean="0"/>
              <a:t>11/03/2013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83741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262C5-1FD7-4F73-94D7-F5506A3850FF}" type="datetimeFigureOut">
              <a:rPr lang="en-IE" smtClean="0"/>
              <a:t>11/03/2013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14335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70262C5-1FD7-4F73-94D7-F5506A3850FF}" type="datetimeFigureOut">
              <a:rPr lang="en-IE" smtClean="0"/>
              <a:t>11/03/2013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305215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470262C5-1FD7-4F73-94D7-F5506A3850FF}" type="datetimeFigureOut">
              <a:rPr lang="en-IE" smtClean="0"/>
              <a:t>11/03/2013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137047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470262C5-1FD7-4F73-94D7-F5506A3850FF}" type="datetimeFigureOut">
              <a:rPr lang="en-IE" smtClean="0"/>
              <a:t>11/03/2013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69705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262C5-1FD7-4F73-94D7-F5506A3850FF}" type="datetimeFigureOut">
              <a:rPr lang="en-IE" smtClean="0"/>
              <a:t>11/03/2013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221929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262C5-1FD7-4F73-94D7-F5506A3850FF}" type="datetimeFigureOut">
              <a:rPr lang="en-IE" smtClean="0"/>
              <a:t>11/03/2013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7863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262C5-1FD7-4F73-94D7-F5506A3850FF}" type="datetimeFigureOut">
              <a:rPr lang="en-IE" smtClean="0"/>
              <a:t>11/03/2013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007FD17-A55F-43BE-B722-5C8F734063EE}" type="slidenum">
              <a:rPr lang="en-IE" smtClean="0"/>
              <a:t>‹#›</a:t>
            </a:fld>
            <a:endParaRPr lang="en-IE"/>
          </a:p>
        </p:txBody>
      </p:sp>
    </p:spTree>
    <p:extLst>
      <p:ext uri="{BB962C8B-B14F-4D97-AF65-F5344CB8AC3E}">
        <p14:creationId xmlns:p14="http://schemas.microsoft.com/office/powerpoint/2010/main" val="15689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9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262C5-1FD7-4F73-94D7-F5506A3850FF}" type="datetimeFigureOut">
              <a:rPr lang="en-IE" smtClean="0"/>
              <a:t>11/03/2013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7FD17-A55F-43BE-B722-5C8F734063EE}" type="slidenum">
              <a:rPr lang="en-IE" smtClean="0"/>
              <a:t>‹#›</a:t>
            </a:fld>
            <a:endParaRPr lang="en-IE"/>
          </a:p>
        </p:txBody>
      </p:sp>
    </p:spTree>
    <p:extLst>
      <p:ext uri="{BB962C8B-B14F-4D97-AF65-F5344CB8AC3E}">
        <p14:creationId xmlns:p14="http://schemas.microsoft.com/office/powerpoint/2010/main" val="389271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Bight</a:t>
            </a:r>
            <a:endParaRPr lang="en-IE" dirty="0"/>
          </a:p>
        </p:txBody>
      </p:sp>
      <p:sp>
        <p:nvSpPr>
          <p:cNvPr id="3" name="Subtitle 2"/>
          <p:cNvSpPr>
            <a:spLocks noGrp="1"/>
          </p:cNvSpPr>
          <p:nvPr>
            <p:ph type="subTitle" idx="1"/>
          </p:nvPr>
        </p:nvSpPr>
        <p:spPr/>
        <p:txBody>
          <a:bodyPr/>
          <a:lstStyle/>
          <a:p>
            <a:r>
              <a:rPr lang="en-IE" dirty="0" smtClean="0"/>
              <a:t>Elizabeth </a:t>
            </a:r>
            <a:r>
              <a:rPr lang="en-IE" dirty="0" smtClean="0"/>
              <a:t>Bishop</a:t>
            </a:r>
            <a:endParaRPr lang="en-IE" dirty="0"/>
          </a:p>
        </p:txBody>
      </p:sp>
      <p:pic>
        <p:nvPicPr>
          <p:cNvPr id="1026" name="Picture 2" descr="http://www.ropebook.com/sites/default/files/knots/overhand-bight-knot/overhand-bight-kn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769768"/>
            <a:ext cx="2088232" cy="20882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12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this poem we see Bishop combine detailed description, personal reflection and a moment of insight.</a:t>
            </a:r>
          </a:p>
          <a:p>
            <a:r>
              <a:rPr lang="en-IE" dirty="0" smtClean="0"/>
              <a:t>‘On My Birthday’ suggests a personal dimension.</a:t>
            </a:r>
          </a:p>
          <a:p>
            <a:r>
              <a:rPr lang="en-IE" dirty="0" smtClean="0"/>
              <a:t>(birthday: often prompts reflection and self- evaluation)</a:t>
            </a:r>
            <a:endParaRPr lang="en-IE" dirty="0"/>
          </a:p>
        </p:txBody>
      </p:sp>
    </p:spTree>
    <p:extLst>
      <p:ext uri="{BB962C8B-B14F-4D97-AF65-F5344CB8AC3E}">
        <p14:creationId xmlns:p14="http://schemas.microsoft.com/office/powerpoint/2010/main" val="2422705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On a metaphorical level the poet may be exploring her state of mind through her depiction of this natural scene.</a:t>
            </a:r>
          </a:p>
          <a:p>
            <a:endParaRPr lang="en-IE" dirty="0"/>
          </a:p>
        </p:txBody>
      </p:sp>
    </p:spTree>
    <p:extLst>
      <p:ext uri="{BB962C8B-B14F-4D97-AF65-F5344CB8AC3E}">
        <p14:creationId xmlns:p14="http://schemas.microsoft.com/office/powerpoint/2010/main" val="3232602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Strongly sensuous quality to her description of the disorder of the bay at low tide.</a:t>
            </a:r>
          </a:p>
          <a:p>
            <a:r>
              <a:rPr lang="en-IE" dirty="0" smtClean="0"/>
              <a:t>The reference to Baudelaire is interesting because the poet has suggested that the external world may be reflective of one’s state of mind.</a:t>
            </a:r>
          </a:p>
          <a:p>
            <a:r>
              <a:rPr lang="en-IE" dirty="0" smtClean="0"/>
              <a:t>Underlying sense of danger.</a:t>
            </a:r>
          </a:p>
          <a:p>
            <a:pPr marL="0" indent="0">
              <a:buNone/>
            </a:pPr>
            <a:endParaRPr lang="en-IE" dirty="0"/>
          </a:p>
        </p:txBody>
      </p:sp>
    </p:spTree>
    <p:extLst>
      <p:ext uri="{BB962C8B-B14F-4D97-AF65-F5344CB8AC3E}">
        <p14:creationId xmlns:p14="http://schemas.microsoft.com/office/powerpoint/2010/main" val="1808396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“Off-beat claves” underscores the idea of the bight as a world lacking in order and harmony.</a:t>
            </a:r>
            <a:endParaRPr lang="en-IE" dirty="0"/>
          </a:p>
        </p:txBody>
      </p:sp>
    </p:spTree>
    <p:extLst>
      <p:ext uri="{BB962C8B-B14F-4D97-AF65-F5344CB8AC3E}">
        <p14:creationId xmlns:p14="http://schemas.microsoft.com/office/powerpoint/2010/main" val="4284634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lnSpcReduction="10000"/>
          </a:bodyPr>
          <a:lstStyle/>
          <a:p>
            <a:r>
              <a:rPr lang="en-IE" dirty="0" smtClean="0"/>
              <a:t>The depiction of the birds is utterly unromantic as they are described in terms of mechanical imagery.</a:t>
            </a:r>
          </a:p>
          <a:p>
            <a:r>
              <a:rPr lang="en-IE" dirty="0" smtClean="0"/>
              <a:t>Industrial landscape.</a:t>
            </a:r>
          </a:p>
          <a:p>
            <a:r>
              <a:rPr lang="en-IE" dirty="0" smtClean="0"/>
              <a:t>It seems that many aspects of this world are unproductive and ineffectual.</a:t>
            </a:r>
          </a:p>
          <a:p>
            <a:r>
              <a:rPr lang="en-IE" dirty="0" smtClean="0"/>
              <a:t>The repeated hard “c” sound effectively evokes the harshness of this world: “Pelicans crash..”</a:t>
            </a:r>
            <a:endParaRPr lang="en-IE" dirty="0"/>
          </a:p>
        </p:txBody>
      </p:sp>
    </p:spTree>
    <p:extLst>
      <p:ext uri="{BB962C8B-B14F-4D97-AF65-F5344CB8AC3E}">
        <p14:creationId xmlns:p14="http://schemas.microsoft.com/office/powerpoint/2010/main" val="2088110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simile that compares the damaged boats to “torn-open” unanswered letters and the description of the bight “littered with old correspondences” conjures up an image of a disordered desk.</a:t>
            </a:r>
          </a:p>
          <a:p>
            <a:r>
              <a:rPr lang="en-IE" dirty="0" smtClean="0"/>
              <a:t>Bleak scene lacking in beauty, order and coherence.</a:t>
            </a:r>
            <a:endParaRPr lang="en-IE" dirty="0"/>
          </a:p>
        </p:txBody>
      </p:sp>
    </p:spTree>
    <p:extLst>
      <p:ext uri="{BB962C8B-B14F-4D97-AF65-F5344CB8AC3E}">
        <p14:creationId xmlns:p14="http://schemas.microsoft.com/office/powerpoint/2010/main" val="1017603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Final sound of the dredge</a:t>
            </a:r>
          </a:p>
          <a:p>
            <a:r>
              <a:rPr lang="en-IE" dirty="0" smtClean="0"/>
              <a:t>On  symbolic level this image may be suggestive of the poetic process of digging deep for themes and appropriate images, just as the disordered bight may be representative of life itself in all its untidiness and incoherence.</a:t>
            </a:r>
            <a:endParaRPr lang="en-IE" dirty="0"/>
          </a:p>
        </p:txBody>
      </p:sp>
    </p:spTree>
    <p:extLst>
      <p:ext uri="{BB962C8B-B14F-4D97-AF65-F5344CB8AC3E}">
        <p14:creationId xmlns:p14="http://schemas.microsoft.com/office/powerpoint/2010/main" val="3011265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poet now perceives that while life may be “awful”, we must approach it with optimism and good humour if we are to endure its disorder and disappointments.</a:t>
            </a:r>
            <a:endParaRPr lang="en-IE" dirty="0"/>
          </a:p>
        </p:txBody>
      </p:sp>
    </p:spTree>
    <p:extLst>
      <p:ext uri="{BB962C8B-B14F-4D97-AF65-F5344CB8AC3E}">
        <p14:creationId xmlns:p14="http://schemas.microsoft.com/office/powerpoint/2010/main" val="3232881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299</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Bight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dc:creator>
  <cp:lastModifiedBy>Ciara</cp:lastModifiedBy>
  <cp:revision>15</cp:revision>
  <dcterms:created xsi:type="dcterms:W3CDTF">2013-03-05T14:18:04Z</dcterms:created>
  <dcterms:modified xsi:type="dcterms:W3CDTF">2013-03-11T12:28:02Z</dcterms:modified>
</cp:coreProperties>
</file>