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Thickness of Ice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Liz Loxley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Theme(s)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rgbClr val="FF0000"/>
              </a:buClr>
              <a:buSzPct val="100000"/>
              <a:buFont typeface="Comic Sans MS"/>
            </a:pPr>
            <a:r>
              <a:rPr lang="en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</a:t>
            </a:r>
          </a:p>
          <a:p>
            <a:pPr marL="457200" lvl="0" indent="-457200">
              <a:spcBef>
                <a:spcPts val="0"/>
              </a:spcBef>
              <a:buClr>
                <a:srgbClr val="FF0000"/>
              </a:buClr>
              <a:buSzPct val="100000"/>
              <a:buFont typeface="Comic Sans MS"/>
            </a:pPr>
            <a:r>
              <a:rPr lang="en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Relationships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200" y="1152474"/>
            <a:ext cx="384934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Simile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first we’ll be </a:t>
            </a:r>
            <a:r>
              <a:rPr lang="en" sz="2400" b="1" u="sng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</a:t>
            </a:r>
            <a:r>
              <a:rPr lang="en" sz="2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skaters testing the thickness of ice.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skaters represent the individuals (the couple).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spot another simile in the poem?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550" y="1152475"/>
            <a:ext cx="3999900" cy="332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Metaphor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“ice” acts as a metaphor for relationships while the “thinness” of ice suggests the fragile and delicate nature of relationships.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200" y="1073025"/>
            <a:ext cx="4375200" cy="382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Mood and Tone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05025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mood is quite </a:t>
            </a:r>
            <a:r>
              <a:rPr lang="en" sz="2400" u="sng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high-spirited</a:t>
            </a:r>
            <a:r>
              <a:rPr lang="en" sz="2400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" sz="2400" u="sng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exciting </a:t>
            </a:r>
            <a:r>
              <a:rPr lang="en" sz="2400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at the beginning of the poem but changes to become quite </a:t>
            </a:r>
            <a:r>
              <a:rPr lang="en" sz="2400" u="sng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low-spirited and sad</a:t>
            </a:r>
            <a:r>
              <a:rPr lang="en" sz="2400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towards the end.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100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tone is sometimes quite </a:t>
            </a:r>
            <a:r>
              <a:rPr lang="en" sz="2100" u="sng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scheming </a:t>
            </a:r>
            <a:r>
              <a:rPr lang="en" sz="2100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nature, hence the poet’s deliberate use of brackets to indicate private thoughts: “(Though secretly I’ll be </a:t>
            </a:r>
            <a:r>
              <a:rPr lang="en" sz="2100" u="sng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hoping</a:t>
            </a:r>
            <a:r>
              <a:rPr lang="en" sz="2100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…)”, “(Though secretly perhaps we may be </a:t>
            </a:r>
            <a:r>
              <a:rPr lang="en" sz="2100" u="sng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hoping</a:t>
            </a:r>
            <a:r>
              <a:rPr lang="en" sz="2100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…)”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Starter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1950">
                <a:solidFill>
                  <a:schemeClr val="dk1"/>
                </a:solidFill>
              </a:rPr>
              <a:t>•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what you think the phrase “Skating on thin ice” means. What sort of phrase is this?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19425" cy="33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Starter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is it like learning something for the first time? Are you amazing at it straight away?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1017725"/>
            <a:ext cx="4116825" cy="37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What do you think ‘breaking the ice’ means?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900" y="1075925"/>
            <a:ext cx="4133173" cy="36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Relationships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Describe the different stages in a relationship. (Think of films that you’ve seen)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What is it like in the beginning, middle and end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650" y="1152475"/>
            <a:ext cx="3780652" cy="32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Learning Objectives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b="1">
                <a:solidFill>
                  <a:srgbClr val="000000"/>
                </a:solidFill>
              </a:rPr>
              <a:t>Understand the ‘story’ of the poem.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b="1">
                <a:solidFill>
                  <a:srgbClr val="000000"/>
                </a:solidFill>
              </a:rPr>
              <a:t>Be familiar with the imagery in the poem.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b="1">
                <a:solidFill>
                  <a:srgbClr val="000000"/>
                </a:solidFill>
              </a:rPr>
              <a:t>Analyse the metaphor(s) and simile(s) used in the poem.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b="1">
                <a:solidFill>
                  <a:srgbClr val="000000"/>
                </a:solidFill>
              </a:rPr>
              <a:t>Be able to answer questions based on the poem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Ice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Briefly describe what ice is like. How it feels/looks.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40225"/>
            <a:ext cx="4185348" cy="33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Vocabulary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Thaw -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Become liquid or soft as a result of warming up.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Acquaintances - a person one knows slightly, but who is not a close friend.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Enemies -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 person(s) who is actively opposed or hostile to someone or something.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Thickness of Ice is . . .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 poem about relationships...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theme of this poem is relationships and the poet depicts the fragile(breakable) and transient (temporary) nature of relationships.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poet traces the beginning, development and ending of this relationship through the use of an effective simile: ice skaters represent the individuals.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On-screen Show (16:9)</PresentationFormat>
  <Paragraphs>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simple-light-2</vt:lpstr>
      <vt:lpstr>The Thickness of Ice</vt:lpstr>
      <vt:lpstr>Starter</vt:lpstr>
      <vt:lpstr>Starter</vt:lpstr>
      <vt:lpstr>PowerPoint Presentation</vt:lpstr>
      <vt:lpstr>Relationships</vt:lpstr>
      <vt:lpstr>Learning Objectives </vt:lpstr>
      <vt:lpstr>Ice</vt:lpstr>
      <vt:lpstr>New Vocabulary</vt:lpstr>
      <vt:lpstr>The Thickness of Ice is . . . </vt:lpstr>
      <vt:lpstr>Theme(s)</vt:lpstr>
      <vt:lpstr>Simile</vt:lpstr>
      <vt:lpstr>Metaphor</vt:lpstr>
      <vt:lpstr>Mood and Tone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Thickness of Ice</dc:title>
  <dc:creator>Ciara Deasy</dc:creator>
  <cp:lastModifiedBy>Ciara Deasy</cp:lastModifiedBy>
  <cp:revision>1</cp:revision>
  <dcterms:modified xsi:type="dcterms:W3CDTF">2020-01-17T08:35:21Z</dcterms:modified>
</cp:coreProperties>
</file>