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53A3-10BA-4642-A54D-FB4FEA5EF1DC}" type="datetimeFigureOut">
              <a:rPr lang="en-IE" smtClean="0"/>
              <a:t>16/10/2012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51C8-4340-4DA3-9CA5-B2EE83B1E7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616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53A3-10BA-4642-A54D-FB4FEA5EF1DC}" type="datetimeFigureOut">
              <a:rPr lang="en-IE" smtClean="0"/>
              <a:t>16/10/2012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51C8-4340-4DA3-9CA5-B2EE83B1E7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061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53A3-10BA-4642-A54D-FB4FEA5EF1DC}" type="datetimeFigureOut">
              <a:rPr lang="en-IE" smtClean="0"/>
              <a:t>16/10/2012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51C8-4340-4DA3-9CA5-B2EE83B1E7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69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53A3-10BA-4642-A54D-FB4FEA5EF1DC}" type="datetimeFigureOut">
              <a:rPr lang="en-IE" smtClean="0"/>
              <a:t>16/10/2012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51C8-4340-4DA3-9CA5-B2EE83B1E7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714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53A3-10BA-4642-A54D-FB4FEA5EF1DC}" type="datetimeFigureOut">
              <a:rPr lang="en-IE" smtClean="0"/>
              <a:t>16/10/2012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51C8-4340-4DA3-9CA5-B2EE83B1E7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925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53A3-10BA-4642-A54D-FB4FEA5EF1DC}" type="datetimeFigureOut">
              <a:rPr lang="en-IE" smtClean="0"/>
              <a:t>16/10/2012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51C8-4340-4DA3-9CA5-B2EE83B1E7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1406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53A3-10BA-4642-A54D-FB4FEA5EF1DC}" type="datetimeFigureOut">
              <a:rPr lang="en-IE" smtClean="0"/>
              <a:t>16/10/2012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51C8-4340-4DA3-9CA5-B2EE83B1E7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988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53A3-10BA-4642-A54D-FB4FEA5EF1DC}" type="datetimeFigureOut">
              <a:rPr lang="en-IE" smtClean="0"/>
              <a:t>16/10/2012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51C8-4340-4DA3-9CA5-B2EE83B1E7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9349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53A3-10BA-4642-A54D-FB4FEA5EF1DC}" type="datetimeFigureOut">
              <a:rPr lang="en-IE" smtClean="0"/>
              <a:t>16/10/2012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51C8-4340-4DA3-9CA5-B2EE83B1E7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0159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53A3-10BA-4642-A54D-FB4FEA5EF1DC}" type="datetimeFigureOut">
              <a:rPr lang="en-IE" smtClean="0"/>
              <a:t>16/10/2012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51C8-4340-4DA3-9CA5-B2EE83B1E7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743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53A3-10BA-4642-A54D-FB4FEA5EF1DC}" type="datetimeFigureOut">
              <a:rPr lang="en-IE" smtClean="0"/>
              <a:t>16/10/2012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51C8-4340-4DA3-9CA5-B2EE83B1E7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23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953A3-10BA-4642-A54D-FB4FEA5EF1DC}" type="datetimeFigureOut">
              <a:rPr lang="en-IE" smtClean="0"/>
              <a:t>16/10/2012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451C8-4340-4DA3-9CA5-B2EE83B1E7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633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Sylvia Plath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Mirror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245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Key Points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805264"/>
          </a:xfrm>
        </p:spPr>
        <p:txBody>
          <a:bodyPr>
            <a:noAutofit/>
          </a:bodyPr>
          <a:lstStyle/>
          <a:p>
            <a:r>
              <a:rPr lang="en-IE" sz="3600" dirty="0" smtClean="0"/>
              <a:t>The key theme is the transitory (passing/ impermanent) nature of youth and the fear of growing old.</a:t>
            </a:r>
          </a:p>
          <a:p>
            <a:r>
              <a:rPr lang="en-IE" sz="3600" dirty="0" smtClean="0"/>
              <a:t>The personification of the mirror gives the poem a sense of immediacy, enabling this inanimate object to speak directly to the reader.</a:t>
            </a:r>
          </a:p>
          <a:p>
            <a:r>
              <a:rPr lang="en-IE" sz="3600" dirty="0" smtClean="0"/>
              <a:t>It is a very dark poem – the woman’s world is dismal, cold and loveless.</a:t>
            </a:r>
          </a:p>
          <a:p>
            <a:r>
              <a:rPr lang="en-IE" sz="3600" dirty="0" smtClean="0"/>
              <a:t>Startling imagery.</a:t>
            </a:r>
          </a:p>
          <a:p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271448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IE" dirty="0" smtClean="0"/>
              <a:t>Stanza 1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805264"/>
          </a:xfrm>
        </p:spPr>
        <p:txBody>
          <a:bodyPr/>
          <a:lstStyle/>
          <a:p>
            <a:r>
              <a:rPr lang="en-IE" dirty="0" smtClean="0"/>
              <a:t>Themes:</a:t>
            </a:r>
          </a:p>
          <a:p>
            <a:pPr lvl="1"/>
            <a:r>
              <a:rPr lang="en-IE" dirty="0" smtClean="0"/>
              <a:t>The inevitability of old age and death</a:t>
            </a:r>
          </a:p>
          <a:p>
            <a:pPr lvl="1"/>
            <a:r>
              <a:rPr lang="en-IE" dirty="0" smtClean="0"/>
              <a:t>Our preoccupation with image</a:t>
            </a:r>
          </a:p>
          <a:p>
            <a:pPr lvl="1"/>
            <a:r>
              <a:rPr lang="en-IE" dirty="0" smtClean="0"/>
              <a:t>The search for identity</a:t>
            </a:r>
          </a:p>
          <a:p>
            <a:r>
              <a:rPr lang="en-IE" dirty="0" smtClean="0"/>
              <a:t>Looking at her work in general, Plath regularly uses inanimate objects with human qualities.</a:t>
            </a:r>
          </a:p>
          <a:p>
            <a:r>
              <a:rPr lang="en-IE" dirty="0" smtClean="0"/>
              <a:t>In this poem, the mirror speaks for itself, describing a relationship with a particular woman.</a:t>
            </a:r>
          </a:p>
          <a:p>
            <a:r>
              <a:rPr lang="en-IE" dirty="0" smtClean="0"/>
              <a:t>Giving the mirror a voice gives the poem a sense of immediacy.</a:t>
            </a:r>
          </a:p>
        </p:txBody>
      </p:sp>
    </p:spTree>
    <p:extLst>
      <p:ext uri="{BB962C8B-B14F-4D97-AF65-F5344CB8AC3E}">
        <p14:creationId xmlns:p14="http://schemas.microsoft.com/office/powerpoint/2010/main" val="2040366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IE" dirty="0" smtClean="0"/>
              <a:t>The mirror reflects things exactly as they are. It does not pre-judge.</a:t>
            </a:r>
          </a:p>
          <a:p>
            <a:r>
              <a:rPr lang="en-IE" dirty="0" smtClean="0"/>
              <a:t>It is without bias, ensuring that the image it reflects is “unmisted” by any feelings, positive or negative.</a:t>
            </a:r>
          </a:p>
          <a:p>
            <a:r>
              <a:rPr lang="en-IE" dirty="0" smtClean="0"/>
              <a:t>The mirror is cold and emotionless.</a:t>
            </a:r>
          </a:p>
          <a:p>
            <a:endParaRPr lang="en-IE" dirty="0"/>
          </a:p>
          <a:p>
            <a:r>
              <a:rPr lang="en-IE" dirty="0" smtClean="0"/>
              <a:t>When the mirror states that it immediately swallows whatever it sees, we are reminded of the inexorable passage of time.</a:t>
            </a:r>
          </a:p>
          <a:p>
            <a:r>
              <a:rPr lang="en-IE" dirty="0" smtClean="0"/>
              <a:t>“The eye of a little god”… what is being implied here is our obsession with ourselves – we worship at the mirror that reflects our image.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7494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IE" dirty="0" smtClean="0"/>
              <a:t>The mirror has been reflecting on the wall opposite it for so long that it feels the wall is part of itself.</a:t>
            </a:r>
          </a:p>
          <a:p>
            <a:r>
              <a:rPr lang="en-IE" dirty="0" smtClean="0"/>
              <a:t>The phrase “over and over” suggests the passage of time.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76461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Stanza 2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The second stanza is concerned with the mirror’s relationship with the woman on whose bedroom wall it hangs.</a:t>
            </a:r>
          </a:p>
          <a:p>
            <a:r>
              <a:rPr lang="en-IE" sz="3600" dirty="0" smtClean="0"/>
              <a:t>The lake metaphor is easily understood – (surface is reflective like a mirror)</a:t>
            </a:r>
          </a:p>
          <a:p>
            <a:r>
              <a:rPr lang="en-IE" sz="3600" dirty="0" smtClean="0"/>
              <a:t>However, the lake has hidden depths, so this metaphor also has connotations of danger.</a:t>
            </a:r>
          </a:p>
        </p:txBody>
      </p:sp>
    </p:spTree>
    <p:extLst>
      <p:ext uri="{BB962C8B-B14F-4D97-AF65-F5344CB8AC3E}">
        <p14:creationId xmlns:p14="http://schemas.microsoft.com/office/powerpoint/2010/main" val="72835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IE" dirty="0" smtClean="0"/>
              <a:t>The woman seems to be struggling to discover her identity and find her way in life.</a:t>
            </a:r>
          </a:p>
          <a:p>
            <a:r>
              <a:rPr lang="en-IE" dirty="0" smtClean="0"/>
              <a:t>There is a suggestion here that the mirror reflects more than outer physical appearance, that it reveals deeper realities.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The reference to “tears and agitation of hands” points to the woman’s inner torment.</a:t>
            </a:r>
          </a:p>
          <a:p>
            <a:r>
              <a:rPr lang="en-IE" dirty="0" smtClean="0"/>
              <a:t>The fact that the mirror is “important to her” indicates her insecurity.</a:t>
            </a:r>
          </a:p>
          <a:p>
            <a:r>
              <a:rPr lang="en-IE" dirty="0" smtClean="0"/>
              <a:t>It would seem that she is deeply troubled by the ageing process.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98905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IE" sz="4000" dirty="0" smtClean="0"/>
              <a:t>“Comes and goes” – passage of time</a:t>
            </a:r>
          </a:p>
          <a:p>
            <a:r>
              <a:rPr lang="en-IE" sz="4000" dirty="0" smtClean="0"/>
              <a:t>“Each morning” – passage of time</a:t>
            </a:r>
          </a:p>
          <a:p>
            <a:pPr marL="0" indent="0">
              <a:buNone/>
            </a:pP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706764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Conclusion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r>
              <a:rPr lang="en-IE" dirty="0" smtClean="0"/>
              <a:t>The closing lines are particularly dramatic.</a:t>
            </a:r>
          </a:p>
          <a:p>
            <a:r>
              <a:rPr lang="en-IE" dirty="0" smtClean="0"/>
              <a:t>The lake metaphor is developed. The girl has drowned while watching old age daily rise towards her “like a terrible fish”.</a:t>
            </a:r>
          </a:p>
          <a:p>
            <a:r>
              <a:rPr lang="en-IE" dirty="0" smtClean="0"/>
              <a:t>Day by day the mirror has recorded the ageing of the woman, witnessing her anguish.</a:t>
            </a:r>
          </a:p>
          <a:p>
            <a:r>
              <a:rPr lang="en-IE" dirty="0" smtClean="0"/>
              <a:t>The closing image is startling and a little disturbing in its depiction of old age as an ugly, monstrous creature waiting in the depths for us all.</a:t>
            </a:r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40867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498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Sylvia Plath</vt:lpstr>
      <vt:lpstr>Key Points</vt:lpstr>
      <vt:lpstr>Stanza 1</vt:lpstr>
      <vt:lpstr>PowerPoint Presentation</vt:lpstr>
      <vt:lpstr>PowerPoint Presentation</vt:lpstr>
      <vt:lpstr>Stanza 2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Ciara</dc:creator>
  <cp:lastModifiedBy>Ciara</cp:lastModifiedBy>
  <cp:revision>8</cp:revision>
  <dcterms:created xsi:type="dcterms:W3CDTF">2012-10-16T19:37:49Z</dcterms:created>
  <dcterms:modified xsi:type="dcterms:W3CDTF">2012-10-16T20:33:34Z</dcterms:modified>
</cp:coreProperties>
</file>