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7" d="100"/>
          <a:sy n="67" d="100"/>
        </p:scale>
        <p:origin x="-1254"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F5AE4DA-635E-4ED0-866F-EB0DF54C80D2}" type="datetimeFigureOut">
              <a:rPr lang="en-IE" smtClean="0"/>
              <a:t>25/10/2012</a:t>
            </a:fld>
            <a:endParaRPr lang="en-IE"/>
          </a:p>
        </p:txBody>
      </p:sp>
      <p:sp>
        <p:nvSpPr>
          <p:cNvPr id="16" name="Slide Number Placeholder 15"/>
          <p:cNvSpPr>
            <a:spLocks noGrp="1"/>
          </p:cNvSpPr>
          <p:nvPr>
            <p:ph type="sldNum" sz="quarter" idx="11"/>
          </p:nvPr>
        </p:nvSpPr>
        <p:spPr/>
        <p:txBody>
          <a:bodyPr/>
          <a:lstStyle/>
          <a:p>
            <a:fld id="{FDE11D8D-3F6F-4EE8-9E8C-4DDAEFF0C872}" type="slidenum">
              <a:rPr lang="en-IE" smtClean="0"/>
              <a:t>‹#›</a:t>
            </a:fld>
            <a:endParaRPr lang="en-IE"/>
          </a:p>
        </p:txBody>
      </p:sp>
      <p:sp>
        <p:nvSpPr>
          <p:cNvPr id="17" name="Footer Placeholder 16"/>
          <p:cNvSpPr>
            <a:spLocks noGrp="1"/>
          </p:cNvSpPr>
          <p:nvPr>
            <p:ph type="ftr" sz="quarter" idx="12"/>
          </p:nvPr>
        </p:nvSpPr>
        <p:spPr/>
        <p:txBody>
          <a:bodyPr/>
          <a:lstStyle/>
          <a:p>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5AE4DA-635E-4ED0-866F-EB0DF54C80D2}" type="datetimeFigureOut">
              <a:rPr lang="en-IE" smtClean="0"/>
              <a:t>25/10/2012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DE11D8D-3F6F-4EE8-9E8C-4DDAEFF0C872}"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5AE4DA-635E-4ED0-866F-EB0DF54C80D2}" type="datetimeFigureOut">
              <a:rPr lang="en-IE" smtClean="0"/>
              <a:t>25/10/2012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DE11D8D-3F6F-4EE8-9E8C-4DDAEFF0C872}"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F5AE4DA-635E-4ED0-866F-EB0DF54C80D2}" type="datetimeFigureOut">
              <a:rPr lang="en-IE" smtClean="0"/>
              <a:t>25/10/2012</a:t>
            </a:fld>
            <a:endParaRPr lang="en-IE"/>
          </a:p>
        </p:txBody>
      </p:sp>
      <p:sp>
        <p:nvSpPr>
          <p:cNvPr id="15" name="Slide Number Placeholder 14"/>
          <p:cNvSpPr>
            <a:spLocks noGrp="1"/>
          </p:cNvSpPr>
          <p:nvPr>
            <p:ph type="sldNum" sz="quarter" idx="15"/>
          </p:nvPr>
        </p:nvSpPr>
        <p:spPr/>
        <p:txBody>
          <a:bodyPr/>
          <a:lstStyle>
            <a:lvl1pPr algn="ctr">
              <a:defRPr/>
            </a:lvl1pPr>
          </a:lstStyle>
          <a:p>
            <a:fld id="{FDE11D8D-3F6F-4EE8-9E8C-4DDAEFF0C872}" type="slidenum">
              <a:rPr lang="en-IE" smtClean="0"/>
              <a:t>‹#›</a:t>
            </a:fld>
            <a:endParaRPr lang="en-IE"/>
          </a:p>
        </p:txBody>
      </p:sp>
      <p:sp>
        <p:nvSpPr>
          <p:cNvPr id="16" name="Footer Placeholder 15"/>
          <p:cNvSpPr>
            <a:spLocks noGrp="1"/>
          </p:cNvSpPr>
          <p:nvPr>
            <p:ph type="ftr" sz="quarter" idx="16"/>
          </p:nvPr>
        </p:nvSpPr>
        <p:spPr/>
        <p:txBody>
          <a:bodyPr/>
          <a:lstStyle/>
          <a:p>
            <a:endParaRPr lang="en-IE"/>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F5AE4DA-635E-4ED0-866F-EB0DF54C80D2}" type="datetimeFigureOut">
              <a:rPr lang="en-IE" smtClean="0"/>
              <a:t>25/10/2012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DE11D8D-3F6F-4EE8-9E8C-4DDAEFF0C872}" type="slidenum">
              <a:rPr lang="en-IE" smtClean="0"/>
              <a:t>‹#›</a:t>
            </a:fld>
            <a:endParaRPr lang="en-IE"/>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F5AE4DA-635E-4ED0-866F-EB0DF54C80D2}" type="datetimeFigureOut">
              <a:rPr lang="en-IE" smtClean="0"/>
              <a:t>25/10/2012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DE11D8D-3F6F-4EE8-9E8C-4DDAEFF0C872}" type="slidenum">
              <a:rPr lang="en-IE" smtClean="0"/>
              <a:t>‹#›</a:t>
            </a:fld>
            <a:endParaRPr lang="en-IE"/>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DE11D8D-3F6F-4EE8-9E8C-4DDAEFF0C872}" type="slidenum">
              <a:rPr lang="en-IE" smtClean="0"/>
              <a:t>‹#›</a:t>
            </a:fld>
            <a:endParaRPr lang="en-IE"/>
          </a:p>
        </p:txBody>
      </p:sp>
      <p:sp>
        <p:nvSpPr>
          <p:cNvPr id="8" name="Footer Placeholder 7"/>
          <p:cNvSpPr>
            <a:spLocks noGrp="1"/>
          </p:cNvSpPr>
          <p:nvPr>
            <p:ph type="ftr" sz="quarter" idx="11"/>
          </p:nvPr>
        </p:nvSpPr>
        <p:spPr/>
        <p:txBody>
          <a:bodyPr/>
          <a:lstStyle/>
          <a:p>
            <a:endParaRPr lang="en-IE"/>
          </a:p>
        </p:txBody>
      </p:sp>
      <p:sp>
        <p:nvSpPr>
          <p:cNvPr id="7" name="Date Placeholder 6"/>
          <p:cNvSpPr>
            <a:spLocks noGrp="1"/>
          </p:cNvSpPr>
          <p:nvPr>
            <p:ph type="dt" sz="half" idx="10"/>
          </p:nvPr>
        </p:nvSpPr>
        <p:spPr/>
        <p:txBody>
          <a:bodyPr/>
          <a:lstStyle/>
          <a:p>
            <a:fld id="{0F5AE4DA-635E-4ED0-866F-EB0DF54C80D2}" type="datetimeFigureOut">
              <a:rPr lang="en-IE" smtClean="0"/>
              <a:t>25/10/2012</a:t>
            </a:fld>
            <a:endParaRPr lang="en-IE"/>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F5AE4DA-635E-4ED0-866F-EB0DF54C80D2}" type="datetimeFigureOut">
              <a:rPr lang="en-IE" smtClean="0"/>
              <a:t>25/10/2012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DE11D8D-3F6F-4EE8-9E8C-4DDAEFF0C872}" type="slidenum">
              <a:rPr lang="en-IE" smtClean="0"/>
              <a:t>‹#›</a:t>
            </a:fld>
            <a:endParaRPr lang="en-IE"/>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5AE4DA-635E-4ED0-866F-EB0DF54C80D2}" type="datetimeFigureOut">
              <a:rPr lang="en-IE" smtClean="0"/>
              <a:t>25/10/2012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DE11D8D-3F6F-4EE8-9E8C-4DDAEFF0C872}"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F5AE4DA-635E-4ED0-866F-EB0DF54C80D2}" type="datetimeFigureOut">
              <a:rPr lang="en-IE" smtClean="0"/>
              <a:t>25/10/2012</a:t>
            </a:fld>
            <a:endParaRPr lang="en-IE"/>
          </a:p>
        </p:txBody>
      </p:sp>
      <p:sp>
        <p:nvSpPr>
          <p:cNvPr id="9" name="Slide Number Placeholder 8"/>
          <p:cNvSpPr>
            <a:spLocks noGrp="1"/>
          </p:cNvSpPr>
          <p:nvPr>
            <p:ph type="sldNum" sz="quarter" idx="15"/>
          </p:nvPr>
        </p:nvSpPr>
        <p:spPr/>
        <p:txBody>
          <a:bodyPr/>
          <a:lstStyle/>
          <a:p>
            <a:fld id="{FDE11D8D-3F6F-4EE8-9E8C-4DDAEFF0C872}" type="slidenum">
              <a:rPr lang="en-IE" smtClean="0"/>
              <a:t>‹#›</a:t>
            </a:fld>
            <a:endParaRPr lang="en-IE"/>
          </a:p>
        </p:txBody>
      </p:sp>
      <p:sp>
        <p:nvSpPr>
          <p:cNvPr id="10" name="Footer Placeholder 9"/>
          <p:cNvSpPr>
            <a:spLocks noGrp="1"/>
          </p:cNvSpPr>
          <p:nvPr>
            <p:ph type="ftr" sz="quarter" idx="16"/>
          </p:nvPr>
        </p:nvSpPr>
        <p:spPr/>
        <p:txBody>
          <a:bodyPr/>
          <a:lstStyle/>
          <a:p>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F5AE4DA-635E-4ED0-866F-EB0DF54C80D2}" type="datetimeFigureOut">
              <a:rPr lang="en-IE" smtClean="0"/>
              <a:t>25/10/2012</a:t>
            </a:fld>
            <a:endParaRPr lang="en-IE"/>
          </a:p>
        </p:txBody>
      </p:sp>
      <p:sp>
        <p:nvSpPr>
          <p:cNvPr id="9" name="Slide Number Placeholder 8"/>
          <p:cNvSpPr>
            <a:spLocks noGrp="1"/>
          </p:cNvSpPr>
          <p:nvPr>
            <p:ph type="sldNum" sz="quarter" idx="11"/>
          </p:nvPr>
        </p:nvSpPr>
        <p:spPr/>
        <p:txBody>
          <a:bodyPr/>
          <a:lstStyle/>
          <a:p>
            <a:fld id="{FDE11D8D-3F6F-4EE8-9E8C-4DDAEFF0C872}" type="slidenum">
              <a:rPr lang="en-IE" smtClean="0"/>
              <a:t>‹#›</a:t>
            </a:fld>
            <a:endParaRPr lang="en-IE"/>
          </a:p>
        </p:txBody>
      </p:sp>
      <p:sp>
        <p:nvSpPr>
          <p:cNvPr id="10" name="Footer Placeholder 9"/>
          <p:cNvSpPr>
            <a:spLocks noGrp="1"/>
          </p:cNvSpPr>
          <p:nvPr>
            <p:ph type="ftr" sz="quarter" idx="12"/>
          </p:nvPr>
        </p:nvSpPr>
        <p:spPr/>
        <p:txBody>
          <a:bodyPr/>
          <a:lstStyle/>
          <a:p>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F5AE4DA-635E-4ED0-866F-EB0DF54C80D2}" type="datetimeFigureOut">
              <a:rPr lang="en-IE" smtClean="0"/>
              <a:t>25/10/2012</a:t>
            </a:fld>
            <a:endParaRPr lang="en-IE"/>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E"/>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DE11D8D-3F6F-4EE8-9E8C-4DDAEFF0C872}" type="slidenum">
              <a:rPr lang="en-IE" smtClean="0"/>
              <a:t>‹#›</a:t>
            </a:fld>
            <a:endParaRPr lang="en-IE"/>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IE" dirty="0" smtClean="0"/>
              <a:t>Sylvia Plath</a:t>
            </a:r>
            <a:endParaRPr lang="en-IE" dirty="0"/>
          </a:p>
        </p:txBody>
      </p:sp>
      <p:sp>
        <p:nvSpPr>
          <p:cNvPr id="2" name="Title 1"/>
          <p:cNvSpPr>
            <a:spLocks noGrp="1"/>
          </p:cNvSpPr>
          <p:nvPr>
            <p:ph type="ctrTitle"/>
          </p:nvPr>
        </p:nvSpPr>
        <p:spPr/>
        <p:txBody>
          <a:bodyPr/>
          <a:lstStyle/>
          <a:p>
            <a:r>
              <a:rPr lang="en-IE" dirty="0" smtClean="0"/>
              <a:t>Child</a:t>
            </a:r>
            <a:endParaRPr lang="en-IE" dirty="0"/>
          </a:p>
        </p:txBody>
      </p:sp>
    </p:spTree>
    <p:extLst>
      <p:ext uri="{BB962C8B-B14F-4D97-AF65-F5344CB8AC3E}">
        <p14:creationId xmlns:p14="http://schemas.microsoft.com/office/powerpoint/2010/main" val="961041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32639"/>
          </a:xfrm>
        </p:spPr>
        <p:txBody>
          <a:bodyPr>
            <a:normAutofit/>
          </a:bodyPr>
          <a:lstStyle/>
          <a:p>
            <a:r>
              <a:rPr lang="en-IE" sz="3200" dirty="0"/>
              <a:t>Though short and relatively uncomplicated, ‘Child’ is an effective and stark illustration of the hopelessness of depression.</a:t>
            </a:r>
          </a:p>
          <a:p>
            <a:r>
              <a:rPr lang="en-IE" sz="3200" dirty="0"/>
              <a:t>The poem succinctly conveys the despair felt by a person unable to respond in an adequate fashion to an unspoilt thing of beauty and wonder.</a:t>
            </a:r>
          </a:p>
          <a:p>
            <a:r>
              <a:rPr lang="en-IE" sz="3200" dirty="0"/>
              <a:t>The speaker of the poem observes the innocent and unblemished eye of her child and is moved to suggest all the wonderful things she would love to grant the child, objects and images of purity and joy</a:t>
            </a:r>
            <a:r>
              <a:rPr lang="en-IE" sz="3200" dirty="0" smtClean="0"/>
              <a:t>. </a:t>
            </a:r>
            <a:endParaRPr lang="en-IE" sz="3200" dirty="0"/>
          </a:p>
        </p:txBody>
      </p:sp>
    </p:spTree>
    <p:extLst>
      <p:ext uri="{BB962C8B-B14F-4D97-AF65-F5344CB8AC3E}">
        <p14:creationId xmlns:p14="http://schemas.microsoft.com/office/powerpoint/2010/main" val="135505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036496" cy="6741368"/>
          </a:xfrm>
        </p:spPr>
        <p:txBody>
          <a:bodyPr>
            <a:normAutofit/>
          </a:bodyPr>
          <a:lstStyle/>
          <a:p>
            <a:r>
              <a:rPr lang="en-IE" dirty="0"/>
              <a:t>However, ultimately the speaker is unable to give the child anything she names throughout the poem.</a:t>
            </a:r>
          </a:p>
          <a:p>
            <a:r>
              <a:rPr lang="en-IE" dirty="0"/>
              <a:t>Her own depression and despair prevent her from feeling and mirroring the child’s joy and innocence.</a:t>
            </a:r>
          </a:p>
          <a:p>
            <a:endParaRPr lang="en-IE" dirty="0" smtClean="0"/>
          </a:p>
          <a:p>
            <a:r>
              <a:rPr lang="en-IE" dirty="0"/>
              <a:t>The fact that the child’s eye is </a:t>
            </a:r>
            <a:r>
              <a:rPr lang="en-IE" b="1" dirty="0"/>
              <a:t>“the one absolutely beautiful thing”</a:t>
            </a:r>
            <a:r>
              <a:rPr lang="en-IE" dirty="0"/>
              <a:t> implies that everything else in the speaker’s world is somehow tarnished, compromised with imperfection.</a:t>
            </a:r>
          </a:p>
          <a:p>
            <a:r>
              <a:rPr lang="en-IE" dirty="0"/>
              <a:t>She therefore wants to do justice to this one pure and rare thing </a:t>
            </a:r>
            <a:r>
              <a:rPr lang="en-IE" b="1" dirty="0"/>
              <a:t>“I want to full it with colour and ducks, / the zoo of the new”</a:t>
            </a:r>
            <a:r>
              <a:rPr lang="en-IE" dirty="0"/>
              <a:t>.</a:t>
            </a:r>
          </a:p>
          <a:p>
            <a:r>
              <a:rPr lang="en-IE" dirty="0"/>
              <a:t> The speaker wants to give the child great and beautiful things, objects and colours that will not contaminate the beauty of the eye</a:t>
            </a:r>
            <a:r>
              <a:rPr lang="en-IE" dirty="0" smtClean="0"/>
              <a:t>.</a:t>
            </a:r>
            <a:endParaRPr lang="en-IE" dirty="0"/>
          </a:p>
        </p:txBody>
      </p:sp>
    </p:spTree>
    <p:extLst>
      <p:ext uri="{BB962C8B-B14F-4D97-AF65-F5344CB8AC3E}">
        <p14:creationId xmlns:p14="http://schemas.microsoft.com/office/powerpoint/2010/main" val="3065752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IE" dirty="0"/>
              <a:t>The second and third lines effectively convey in very short detail a wonderful world of beautiful innocence.</a:t>
            </a:r>
          </a:p>
          <a:p>
            <a:r>
              <a:rPr lang="en-IE" dirty="0"/>
              <a:t>This is the world of the child, one far removed from the hopelessness of the adult world in which the speaker exists and suffers greatly.</a:t>
            </a:r>
          </a:p>
          <a:p>
            <a:r>
              <a:rPr lang="en-IE" dirty="0"/>
              <a:t>The </a:t>
            </a:r>
            <a:r>
              <a:rPr lang="en-IE" b="1" dirty="0"/>
              <a:t>“zoo of the new”</a:t>
            </a:r>
            <a:r>
              <a:rPr lang="en-IE" dirty="0"/>
              <a:t> suggests a park where all is uncontaminated by the lived-in world.</a:t>
            </a:r>
          </a:p>
          <a:p>
            <a:endParaRPr lang="en-IE" dirty="0" smtClean="0"/>
          </a:p>
          <a:p>
            <a:r>
              <a:rPr lang="en-IE" dirty="0"/>
              <a:t>The second and third lines effectively convey in very short detail a wonderful world of beautiful innocence.</a:t>
            </a:r>
          </a:p>
          <a:p>
            <a:r>
              <a:rPr lang="en-IE" dirty="0"/>
              <a:t>This is the world of the child, one far removed from the hopelessness of the adult world in which the speaker exists and suffers greatly.</a:t>
            </a:r>
          </a:p>
          <a:p>
            <a:r>
              <a:rPr lang="en-IE" dirty="0"/>
              <a:t>The </a:t>
            </a:r>
            <a:r>
              <a:rPr lang="en-IE" b="1" dirty="0"/>
              <a:t>“zoo of the new”</a:t>
            </a:r>
            <a:r>
              <a:rPr lang="en-IE" dirty="0"/>
              <a:t> suggests a park where all is uncontaminated by the lived-in world.</a:t>
            </a:r>
          </a:p>
          <a:p>
            <a:pPr marL="0" indent="0">
              <a:buNone/>
            </a:pPr>
            <a:endParaRPr lang="en-IE" dirty="0"/>
          </a:p>
        </p:txBody>
      </p:sp>
    </p:spTree>
    <p:extLst>
      <p:ext uri="{BB962C8B-B14F-4D97-AF65-F5344CB8AC3E}">
        <p14:creationId xmlns:p14="http://schemas.microsoft.com/office/powerpoint/2010/main" val="557306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IE" sz="3200" dirty="0"/>
              <a:t>These are things the child can </a:t>
            </a:r>
            <a:r>
              <a:rPr lang="en-IE" sz="3200" b="1" dirty="0"/>
              <a:t>“meditate”</a:t>
            </a:r>
            <a:r>
              <a:rPr lang="en-IE" sz="3200" dirty="0"/>
              <a:t>. The mother is naming things that the child has never seen or known.</a:t>
            </a:r>
          </a:p>
          <a:p>
            <a:r>
              <a:rPr lang="en-IE" sz="3200" dirty="0"/>
              <a:t>For the child, therefore, these things are magical and mysterious, containing all the wonder and fascination the mother wants to convey.</a:t>
            </a:r>
          </a:p>
          <a:p>
            <a:r>
              <a:rPr lang="en-IE" sz="3200" dirty="0"/>
              <a:t>The “</a:t>
            </a:r>
            <a:r>
              <a:rPr lang="en-IE" sz="3200" b="1" dirty="0"/>
              <a:t>April snowdrop,/ Indian pipe,/ Little// Stalk without wrinkle”</a:t>
            </a:r>
            <a:r>
              <a:rPr lang="en-IE" sz="3200" dirty="0"/>
              <a:t> are images inspired by the child itself.</a:t>
            </a:r>
          </a:p>
          <a:p>
            <a:r>
              <a:rPr lang="en-IE" sz="3200" dirty="0"/>
              <a:t>They suggest the purity of the child, that which is unmarked by the passing of time and the scars of experience</a:t>
            </a:r>
            <a:r>
              <a:rPr lang="en-IE" sz="3200" dirty="0" smtClean="0"/>
              <a:t>.</a:t>
            </a:r>
            <a:endParaRPr lang="en-IE" sz="3200" dirty="0"/>
          </a:p>
        </p:txBody>
      </p:sp>
    </p:spTree>
    <p:extLst>
      <p:ext uri="{BB962C8B-B14F-4D97-AF65-F5344CB8AC3E}">
        <p14:creationId xmlns:p14="http://schemas.microsoft.com/office/powerpoint/2010/main" val="1266935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IE" sz="3200" dirty="0"/>
              <a:t>However, the speaker is unable to provide the beauty and happiness the child’s eye warrants.</a:t>
            </a:r>
          </a:p>
          <a:p>
            <a:r>
              <a:rPr lang="en-IE" sz="3200" dirty="0"/>
              <a:t>She is suffering and anguished. Instead of the wonderful items mentioned in the first three parts of the poem, the speaker can only provide the child with </a:t>
            </a:r>
            <a:r>
              <a:rPr lang="en-IE" sz="3200" b="1" dirty="0"/>
              <a:t>“this </a:t>
            </a:r>
            <a:r>
              <a:rPr lang="en-IE" sz="3200" b="1" dirty="0" err="1"/>
              <a:t>troublous</a:t>
            </a:r>
            <a:r>
              <a:rPr lang="en-IE" sz="3200" b="1" dirty="0"/>
              <a:t>/ Wringing of hands, this/ Dark ceiling without a star”</a:t>
            </a:r>
            <a:r>
              <a:rPr lang="en-IE" sz="3200" dirty="0"/>
              <a:t>.</a:t>
            </a:r>
          </a:p>
          <a:p>
            <a:r>
              <a:rPr lang="en-IE" sz="3200" dirty="0"/>
              <a:t>This is a cause of great concern and anxiety for the speaker.</a:t>
            </a:r>
          </a:p>
          <a:p>
            <a:r>
              <a:rPr lang="en-IE" sz="3200" dirty="0"/>
              <a:t>She is incapable of offering the child what it deserves. Somehow the joy she ought to be able to give the child has been removed from her life</a:t>
            </a:r>
            <a:r>
              <a:rPr lang="en-IE" sz="3200" dirty="0" smtClean="0"/>
              <a:t>.</a:t>
            </a:r>
            <a:endParaRPr lang="en-IE" sz="3200" dirty="0"/>
          </a:p>
        </p:txBody>
      </p:sp>
    </p:spTree>
    <p:extLst>
      <p:ext uri="{BB962C8B-B14F-4D97-AF65-F5344CB8AC3E}">
        <p14:creationId xmlns:p14="http://schemas.microsoft.com/office/powerpoint/2010/main" val="550052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IE" sz="2800" dirty="0"/>
              <a:t>The poem is ultimately about the suffering if the mother and the guilt she feels at not being able to provide the joy the child deserves.</a:t>
            </a:r>
          </a:p>
          <a:p>
            <a:r>
              <a:rPr lang="en-IE" sz="2800" dirty="0"/>
              <a:t>The child’s eye becomes a terrible reminder of her own suffering and incapacity to perform in a more positive way.</a:t>
            </a:r>
          </a:p>
          <a:p>
            <a:r>
              <a:rPr lang="en-IE" sz="2800" dirty="0"/>
              <a:t>It may not judge her, but it forces her to judge herself. Consequently her despair is intensified.</a:t>
            </a:r>
          </a:p>
          <a:p>
            <a:r>
              <a:rPr lang="en-IE" sz="2800" dirty="0"/>
              <a:t>Her own world is dark and without light. She wants to be able to provide </a:t>
            </a:r>
            <a:r>
              <a:rPr lang="en-IE" sz="2800" b="1" dirty="0"/>
              <a:t>“colour and ducks”</a:t>
            </a:r>
            <a:r>
              <a:rPr lang="en-IE" sz="2800" dirty="0"/>
              <a:t>, but these things are not part of her own desperate world.</a:t>
            </a:r>
          </a:p>
          <a:p>
            <a:r>
              <a:rPr lang="en-IE" sz="2800" dirty="0"/>
              <a:t>The terrible desperation of the poem is enhanced by the tragic biographical fact of the poet’s own suicide two weeks after the poem was written</a:t>
            </a:r>
            <a:r>
              <a:rPr lang="en-IE" sz="2800" dirty="0" smtClean="0"/>
              <a:t>.</a:t>
            </a:r>
            <a:endParaRPr lang="en-IE" sz="2800" dirty="0"/>
          </a:p>
        </p:txBody>
      </p:sp>
    </p:spTree>
    <p:extLst>
      <p:ext uri="{BB962C8B-B14F-4D97-AF65-F5344CB8AC3E}">
        <p14:creationId xmlns:p14="http://schemas.microsoft.com/office/powerpoint/2010/main" val="16046282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TotalTime>
  <Words>664</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Child</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dc:title>
  <dc:creator>Ciara</dc:creator>
  <cp:lastModifiedBy>Ciara</cp:lastModifiedBy>
  <cp:revision>6</cp:revision>
  <dcterms:created xsi:type="dcterms:W3CDTF">2012-10-22T08:20:11Z</dcterms:created>
  <dcterms:modified xsi:type="dcterms:W3CDTF">2012-10-25T14:03:16Z</dcterms:modified>
</cp:coreProperties>
</file>