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3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63D1-3432-4B0E-AE5F-FD40138EF732}" type="datetimeFigureOut">
              <a:rPr lang="en-IE" smtClean="0"/>
              <a:t>07/10/2017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406C-DB9A-4A2C-9206-81C11C18546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74054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63D1-3432-4B0E-AE5F-FD40138EF732}" type="datetimeFigureOut">
              <a:rPr lang="en-IE" smtClean="0"/>
              <a:t>07/10/2017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406C-DB9A-4A2C-9206-81C11C18546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1392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63D1-3432-4B0E-AE5F-FD40138EF732}" type="datetimeFigureOut">
              <a:rPr lang="en-IE" smtClean="0"/>
              <a:t>07/10/2017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406C-DB9A-4A2C-9206-81C11C18546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6506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63D1-3432-4B0E-AE5F-FD40138EF732}" type="datetimeFigureOut">
              <a:rPr lang="en-IE" smtClean="0"/>
              <a:t>07/10/2017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406C-DB9A-4A2C-9206-81C11C18546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7345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63D1-3432-4B0E-AE5F-FD40138EF732}" type="datetimeFigureOut">
              <a:rPr lang="en-IE" smtClean="0"/>
              <a:t>07/10/2017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406C-DB9A-4A2C-9206-81C11C18546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388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63D1-3432-4B0E-AE5F-FD40138EF732}" type="datetimeFigureOut">
              <a:rPr lang="en-IE" smtClean="0"/>
              <a:t>07/10/2017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406C-DB9A-4A2C-9206-81C11C18546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277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63D1-3432-4B0E-AE5F-FD40138EF732}" type="datetimeFigureOut">
              <a:rPr lang="en-IE" smtClean="0"/>
              <a:t>07/10/2017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406C-DB9A-4A2C-9206-81C11C18546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49075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63D1-3432-4B0E-AE5F-FD40138EF732}" type="datetimeFigureOut">
              <a:rPr lang="en-IE" smtClean="0"/>
              <a:t>07/10/2017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406C-DB9A-4A2C-9206-81C11C18546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899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63D1-3432-4B0E-AE5F-FD40138EF732}" type="datetimeFigureOut">
              <a:rPr lang="en-IE" smtClean="0"/>
              <a:t>07/10/2017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406C-DB9A-4A2C-9206-81C11C18546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755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63D1-3432-4B0E-AE5F-FD40138EF732}" type="datetimeFigureOut">
              <a:rPr lang="en-IE" smtClean="0"/>
              <a:t>07/10/2017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406C-DB9A-4A2C-9206-81C11C18546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4658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63D1-3432-4B0E-AE5F-FD40138EF732}" type="datetimeFigureOut">
              <a:rPr lang="en-IE" smtClean="0"/>
              <a:t>07/10/2017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A406C-DB9A-4A2C-9206-81C11C18546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4977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2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163D1-3432-4B0E-AE5F-FD40138EF732}" type="datetimeFigureOut">
              <a:rPr lang="en-IE" smtClean="0"/>
              <a:t>07/10/2017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A406C-DB9A-4A2C-9206-81C11C18546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047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Street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By </a:t>
            </a:r>
            <a:r>
              <a:rPr lang="en-IE" dirty="0" err="1" smtClean="0"/>
              <a:t>Eiléan</a:t>
            </a:r>
            <a:r>
              <a:rPr lang="en-IE" dirty="0" smtClean="0"/>
              <a:t> </a:t>
            </a:r>
            <a:r>
              <a:rPr lang="en-IE" dirty="0" err="1" smtClean="0"/>
              <a:t>Ní</a:t>
            </a:r>
            <a:r>
              <a:rPr lang="en-IE" dirty="0" smtClean="0"/>
              <a:t> </a:t>
            </a:r>
            <a:r>
              <a:rPr lang="en-IE" dirty="0" err="1" smtClean="0"/>
              <a:t>Chuillenáin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83634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Love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 smtClean="0"/>
              <a:t>The poem suggests that love is something that often happens locally.</a:t>
            </a:r>
          </a:p>
          <a:p>
            <a:r>
              <a:rPr lang="en-IE" sz="4000" dirty="0" smtClean="0"/>
              <a:t>We fall in love with people we see in our daily lives, those who pass us regularly in the street.</a:t>
            </a:r>
          </a:p>
          <a:p>
            <a:r>
              <a:rPr lang="en-IE" sz="4000" dirty="0" smtClean="0"/>
              <a:t>We can imagine the male figure has watched the butcher’s daughter passing by on many occasions.</a:t>
            </a:r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323569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 smtClean="0"/>
              <a:t>To him she is a fascinating character – the knife hanging by her waist, the blood from her work dripping on the pavement stones.</a:t>
            </a:r>
          </a:p>
          <a:p>
            <a:endParaRPr lang="en-IE" sz="4000" dirty="0"/>
          </a:p>
          <a:p>
            <a:r>
              <a:rPr lang="en-IE" sz="4000" dirty="0" smtClean="0"/>
              <a:t>Perhaps he is too shy to speak to her and is intimidated by the power she displays as she strides past in her butchers gear.</a:t>
            </a:r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3144298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695" y="709747"/>
            <a:ext cx="10515600" cy="4351338"/>
          </a:xfrm>
        </p:spPr>
        <p:txBody>
          <a:bodyPr>
            <a:noAutofit/>
          </a:bodyPr>
          <a:lstStyle/>
          <a:p>
            <a:r>
              <a:rPr lang="en-IE" sz="4000" dirty="0" smtClean="0"/>
              <a:t>The poem also hints at the dark side of attraction.</a:t>
            </a:r>
          </a:p>
          <a:p>
            <a:r>
              <a:rPr lang="en-IE" sz="4000" dirty="0" smtClean="0"/>
              <a:t>The images of the knife and blood in the poem hint at violence, and the fact that the male figure follows the butcher’s daughter back home down a winding path behind the slaughterhouse is somewhat unsettling. </a:t>
            </a:r>
          </a:p>
          <a:p>
            <a:r>
              <a:rPr lang="en-IE" sz="4000" dirty="0" smtClean="0"/>
              <a:t>We never know quite what his intentions are, and we are not told if he followed her inside the house or just left the scene.</a:t>
            </a:r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356440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768" y="157246"/>
            <a:ext cx="10515600" cy="4351338"/>
          </a:xfrm>
        </p:spPr>
        <p:txBody>
          <a:bodyPr>
            <a:noAutofit/>
          </a:bodyPr>
          <a:lstStyle/>
          <a:p>
            <a:r>
              <a:rPr lang="en-IE" sz="3600" dirty="0" smtClean="0"/>
              <a:t>The poem tells of a person who “fell in love with the butchers daughter” when he saw her passing in the street. On one occasion he followed her home.</a:t>
            </a:r>
          </a:p>
          <a:p>
            <a:r>
              <a:rPr lang="en-IE" sz="3600" dirty="0" smtClean="0"/>
              <a:t>The girl worked in the butchers and wore a knife on her belt.</a:t>
            </a:r>
          </a:p>
          <a:p>
            <a:r>
              <a:rPr lang="en-IE" sz="3600" dirty="0" smtClean="0"/>
              <a:t>The knife was bloodied and drops of blood fell on the pavement as she walked along the street.</a:t>
            </a:r>
          </a:p>
          <a:p>
            <a:r>
              <a:rPr lang="en-IE" sz="3600" dirty="0" smtClean="0"/>
              <a:t>The man who followed her was fascinated by these drops.</a:t>
            </a:r>
            <a:endParaRPr lang="en-IE" sz="3600" dirty="0"/>
          </a:p>
        </p:txBody>
      </p:sp>
      <p:pic>
        <p:nvPicPr>
          <p:cNvPr id="1026" name="Picture 2" descr="Image result for blood on pavem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258" y="4508584"/>
            <a:ext cx="4760620" cy="348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06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737" y="269540"/>
            <a:ext cx="8001000" cy="4671427"/>
          </a:xfrm>
        </p:spPr>
        <p:txBody>
          <a:bodyPr>
            <a:noAutofit/>
          </a:bodyPr>
          <a:lstStyle/>
          <a:p>
            <a:r>
              <a:rPr lang="en-IE" sz="3600" dirty="0" smtClean="0"/>
              <a:t>One day he decided to follow her down the lane behind the “shambles” or slaughterhouse.</a:t>
            </a:r>
          </a:p>
          <a:p>
            <a:r>
              <a:rPr lang="en-IE" sz="3600" dirty="0" smtClean="0"/>
              <a:t>In her house her shoes were placed neatly together on the bottom step.</a:t>
            </a:r>
          </a:p>
          <a:p>
            <a:r>
              <a:rPr lang="en-IE" sz="3600" dirty="0" smtClean="0"/>
              <a:t>Red moon shapes were visible on each of the steps.</a:t>
            </a:r>
          </a:p>
          <a:p>
            <a:r>
              <a:rPr lang="en-IE" sz="3600" dirty="0" smtClean="0"/>
              <a:t>Her feet were bloodied as she climbed the stairs.</a:t>
            </a:r>
          </a:p>
          <a:p>
            <a:r>
              <a:rPr lang="en-IE" sz="3600" dirty="0" smtClean="0"/>
              <a:t>Every step she took left an outline of blood on the stairs.</a:t>
            </a:r>
            <a:endParaRPr lang="en-IE" sz="3600" dirty="0"/>
          </a:p>
        </p:txBody>
      </p:sp>
      <p:pic>
        <p:nvPicPr>
          <p:cNvPr id="2050" name="Picture 2" descr="Image result for blood stains on stai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1284" y="1186364"/>
            <a:ext cx="3320716" cy="495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6554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653" y="156577"/>
            <a:ext cx="10515600" cy="1325563"/>
          </a:xfrm>
        </p:spPr>
        <p:txBody>
          <a:bodyPr/>
          <a:lstStyle/>
          <a:p>
            <a:r>
              <a:rPr lang="en-IE" dirty="0" smtClean="0"/>
              <a:t>Imagery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653" y="1296236"/>
            <a:ext cx="10515600" cy="4351338"/>
          </a:xfrm>
        </p:spPr>
        <p:txBody>
          <a:bodyPr>
            <a:noAutofit/>
          </a:bodyPr>
          <a:lstStyle/>
          <a:p>
            <a:r>
              <a:rPr lang="en-IE" sz="3600" dirty="0" smtClean="0"/>
              <a:t>Imagery is prevalent throughout the entire poem. The speaker focuses on the butcher’s daughter, her trousers and her belt and then focuses on the drops of blood.</a:t>
            </a:r>
          </a:p>
          <a:p>
            <a:r>
              <a:rPr lang="en-IE" sz="3600" dirty="0" smtClean="0"/>
              <a:t>We then see more blood on the shoes and on the stairs.</a:t>
            </a:r>
          </a:p>
          <a:p>
            <a:r>
              <a:rPr lang="en-IE" sz="3600" dirty="0" smtClean="0"/>
              <a:t>Although this is a short poem, it contains a number of very memorable images, such as the drops of blood on the “paving stones” and the “red crescent” marks left on the steps.</a:t>
            </a:r>
            <a:endParaRPr lang="en-IE" sz="3600" dirty="0"/>
          </a:p>
        </p:txBody>
      </p:sp>
    </p:spTree>
    <p:extLst>
      <p:ext uri="{BB962C8B-B14F-4D97-AF65-F5344CB8AC3E}">
        <p14:creationId xmlns:p14="http://schemas.microsoft.com/office/powerpoint/2010/main" val="721666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Alliteration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The poet uses repeated “a” sounds in line 4, which adds to the ominous atmosphere of the poem: </a:t>
            </a:r>
          </a:p>
          <a:p>
            <a:pPr marL="0" indent="0">
              <a:buNone/>
            </a:pPr>
            <a:endParaRPr lang="en-IE" sz="3600" dirty="0"/>
          </a:p>
          <a:p>
            <a:pPr marL="0" indent="0">
              <a:buNone/>
            </a:pPr>
            <a:r>
              <a:rPr lang="en-IE" sz="3600" dirty="0" smtClean="0"/>
              <a:t>“He stared at the dark shining drops on the paving stones.”</a:t>
            </a:r>
            <a:endParaRPr lang="en-IE" sz="3600" dirty="0"/>
          </a:p>
        </p:txBody>
      </p:sp>
    </p:spTree>
    <p:extLst>
      <p:ext uri="{BB962C8B-B14F-4D97-AF65-F5344CB8AC3E}">
        <p14:creationId xmlns:p14="http://schemas.microsoft.com/office/powerpoint/2010/main" val="3590069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Assonance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Assonance is a feature of the sixth line where the poet again uses repeated “a” sounds:</a:t>
            </a:r>
          </a:p>
          <a:p>
            <a:pPr marL="0" indent="0">
              <a:buNone/>
            </a:pPr>
            <a:r>
              <a:rPr lang="en-IE" sz="3600" dirty="0" smtClean="0"/>
              <a:t>“Slanting lane at the back of the shambles.”</a:t>
            </a:r>
          </a:p>
          <a:p>
            <a:pPr marL="0" indent="0">
              <a:buNone/>
            </a:pPr>
            <a:endParaRPr lang="en-IE" sz="3600" dirty="0"/>
          </a:p>
        </p:txBody>
      </p:sp>
    </p:spTree>
    <p:extLst>
      <p:ext uri="{BB962C8B-B14F-4D97-AF65-F5344CB8AC3E}">
        <p14:creationId xmlns:p14="http://schemas.microsoft.com/office/powerpoint/2010/main" val="3989859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The last line of the poem features alliteration in the repeated “</a:t>
            </a:r>
            <a:r>
              <a:rPr lang="en-IE" sz="3600" dirty="0" err="1" smtClean="0"/>
              <a:t>f”’s</a:t>
            </a:r>
            <a:r>
              <a:rPr lang="en-IE" sz="3600" dirty="0" smtClean="0"/>
              <a:t> and assonance in the repeated “a” sounds:</a:t>
            </a:r>
          </a:p>
          <a:p>
            <a:endParaRPr lang="en-IE" sz="3600" dirty="0" smtClean="0"/>
          </a:p>
          <a:p>
            <a:pPr marL="0" indent="0">
              <a:buNone/>
            </a:pPr>
            <a:r>
              <a:rPr lang="en-IE" sz="3600" dirty="0" smtClean="0"/>
              <a:t>“bare heels left, fading to faintest”</a:t>
            </a:r>
          </a:p>
          <a:p>
            <a:endParaRPr lang="en-IE" sz="3600" dirty="0"/>
          </a:p>
        </p:txBody>
      </p:sp>
    </p:spTree>
    <p:extLst>
      <p:ext uri="{BB962C8B-B14F-4D97-AF65-F5344CB8AC3E}">
        <p14:creationId xmlns:p14="http://schemas.microsoft.com/office/powerpoint/2010/main" val="284212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Atmosphere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The poem creates a tense and uncertain atmosphere.</a:t>
            </a:r>
          </a:p>
          <a:p>
            <a:r>
              <a:rPr lang="en-IE" sz="3600" dirty="0" smtClean="0"/>
              <a:t>This is partly due to the limited information that the poet offers us.</a:t>
            </a:r>
          </a:p>
          <a:p>
            <a:r>
              <a:rPr lang="en-IE" sz="3600" dirty="0" smtClean="0"/>
              <a:t>She gives us a quick sketch of the butcher’s daughter and describes her walking home.</a:t>
            </a:r>
            <a:endParaRPr lang="en-IE" sz="3600" dirty="0"/>
          </a:p>
        </p:txBody>
      </p:sp>
    </p:spTree>
    <p:extLst>
      <p:ext uri="{BB962C8B-B14F-4D97-AF65-F5344CB8AC3E}">
        <p14:creationId xmlns:p14="http://schemas.microsoft.com/office/powerpoint/2010/main" val="3502711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7096932" cy="4466687"/>
          </a:xfrm>
        </p:spPr>
        <p:txBody>
          <a:bodyPr>
            <a:normAutofit/>
          </a:bodyPr>
          <a:lstStyle/>
          <a:p>
            <a:r>
              <a:rPr lang="en-IE" sz="3600" dirty="0" smtClean="0"/>
              <a:t>We are told that someone follows her to her door but are left uncertain as to what happens next.</a:t>
            </a:r>
          </a:p>
          <a:p>
            <a:r>
              <a:rPr lang="en-IE" sz="3600" dirty="0" smtClean="0"/>
              <a:t>The description of the knife and blood, both on the street and the stairs, also adds to the disturbing atmosphere.</a:t>
            </a:r>
            <a:endParaRPr lang="en-IE" sz="3600" dirty="0"/>
          </a:p>
        </p:txBody>
      </p:sp>
      <p:pic>
        <p:nvPicPr>
          <p:cNvPr id="4" name="Picture 2" descr="Image result for blood on stai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132" y="1174342"/>
            <a:ext cx="3564610" cy="5117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4549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595</Words>
  <Application>Microsoft Office PowerPoint</Application>
  <PresentationFormat>Widescreen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Street</vt:lpstr>
      <vt:lpstr>PowerPoint Presentation</vt:lpstr>
      <vt:lpstr>PowerPoint Presentation</vt:lpstr>
      <vt:lpstr>Imagery</vt:lpstr>
      <vt:lpstr>Alliteration</vt:lpstr>
      <vt:lpstr>Assonance</vt:lpstr>
      <vt:lpstr>PowerPoint Presentation</vt:lpstr>
      <vt:lpstr>Atmosphere</vt:lpstr>
      <vt:lpstr>PowerPoint Presentation</vt:lpstr>
      <vt:lpstr>Love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Street</dc:title>
  <dc:creator>Ciara Deasy</dc:creator>
  <cp:lastModifiedBy>Ciara Deasy</cp:lastModifiedBy>
  <cp:revision>5</cp:revision>
  <dcterms:created xsi:type="dcterms:W3CDTF">2017-10-07T13:15:40Z</dcterms:created>
  <dcterms:modified xsi:type="dcterms:W3CDTF">2017-10-07T13:56:40Z</dcterms:modified>
</cp:coreProperties>
</file>