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2" r:id="rId6"/>
    <p:sldId id="263" r:id="rId7"/>
    <p:sldId id="264" r:id="rId8"/>
    <p:sldId id="265" r:id="rId9"/>
    <p:sldId id="260" r:id="rId10"/>
    <p:sldId id="266"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8" d="100"/>
          <a:sy n="68" d="100"/>
        </p:scale>
        <p:origin x="90" y="1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B272D4-C44C-4320-B635-2E9DD8463CA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E"/>
          </a:p>
        </p:txBody>
      </p:sp>
      <p:sp>
        <p:nvSpPr>
          <p:cNvPr id="3" name="Subtitle 2">
            <a:extLst>
              <a:ext uri="{FF2B5EF4-FFF2-40B4-BE49-F238E27FC236}">
                <a16:creationId xmlns:a16="http://schemas.microsoft.com/office/drawing/2014/main" id="{33129199-AB37-4F97-AA0F-747FF92A64E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E"/>
          </a:p>
        </p:txBody>
      </p:sp>
      <p:sp>
        <p:nvSpPr>
          <p:cNvPr id="4" name="Date Placeholder 3">
            <a:extLst>
              <a:ext uri="{FF2B5EF4-FFF2-40B4-BE49-F238E27FC236}">
                <a16:creationId xmlns:a16="http://schemas.microsoft.com/office/drawing/2014/main" id="{23B6D0F0-0041-4AB4-B18A-FE4266100AFD}"/>
              </a:ext>
            </a:extLst>
          </p:cNvPr>
          <p:cNvSpPr>
            <a:spLocks noGrp="1"/>
          </p:cNvSpPr>
          <p:nvPr>
            <p:ph type="dt" sz="half" idx="10"/>
          </p:nvPr>
        </p:nvSpPr>
        <p:spPr/>
        <p:txBody>
          <a:bodyPr/>
          <a:lstStyle/>
          <a:p>
            <a:fld id="{04838029-116A-4461-B1F7-376E3E4DC408}" type="datetimeFigureOut">
              <a:rPr lang="en-IE" smtClean="0"/>
              <a:t>24/03/2020</a:t>
            </a:fld>
            <a:endParaRPr lang="en-IE"/>
          </a:p>
        </p:txBody>
      </p:sp>
      <p:sp>
        <p:nvSpPr>
          <p:cNvPr id="5" name="Footer Placeholder 4">
            <a:extLst>
              <a:ext uri="{FF2B5EF4-FFF2-40B4-BE49-F238E27FC236}">
                <a16:creationId xmlns:a16="http://schemas.microsoft.com/office/drawing/2014/main" id="{E5768CB0-F6B0-4810-8781-750F249C1DFD}"/>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CE2836A5-1421-4588-A29A-11924A283174}"/>
              </a:ext>
            </a:extLst>
          </p:cNvPr>
          <p:cNvSpPr>
            <a:spLocks noGrp="1"/>
          </p:cNvSpPr>
          <p:nvPr>
            <p:ph type="sldNum" sz="quarter" idx="12"/>
          </p:nvPr>
        </p:nvSpPr>
        <p:spPr/>
        <p:txBody>
          <a:bodyPr/>
          <a:lstStyle/>
          <a:p>
            <a:fld id="{37735BCD-60C0-4DED-AD6C-7FFFCF67B73C}" type="slidenum">
              <a:rPr lang="en-IE" smtClean="0"/>
              <a:t>‹#›</a:t>
            </a:fld>
            <a:endParaRPr lang="en-IE"/>
          </a:p>
        </p:txBody>
      </p:sp>
    </p:spTree>
    <p:extLst>
      <p:ext uri="{BB962C8B-B14F-4D97-AF65-F5344CB8AC3E}">
        <p14:creationId xmlns:p14="http://schemas.microsoft.com/office/powerpoint/2010/main" val="13712641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65E690-2EC9-4A79-9ACB-D1FCE27AA487}"/>
              </a:ext>
            </a:extLst>
          </p:cNvPr>
          <p:cNvSpPr>
            <a:spLocks noGrp="1"/>
          </p:cNvSpPr>
          <p:nvPr>
            <p:ph type="title"/>
          </p:nvPr>
        </p:nvSpPr>
        <p:spPr/>
        <p:txBody>
          <a:bodyPr/>
          <a:lstStyle/>
          <a:p>
            <a:r>
              <a:rPr lang="en-US"/>
              <a:t>Click to edit Master title style</a:t>
            </a:r>
            <a:endParaRPr lang="en-IE"/>
          </a:p>
        </p:txBody>
      </p:sp>
      <p:sp>
        <p:nvSpPr>
          <p:cNvPr id="3" name="Vertical Text Placeholder 2">
            <a:extLst>
              <a:ext uri="{FF2B5EF4-FFF2-40B4-BE49-F238E27FC236}">
                <a16:creationId xmlns:a16="http://schemas.microsoft.com/office/drawing/2014/main" id="{FECC950A-2628-416B-89AE-83111EE96D6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7B628E65-6E49-4D96-89BF-06A35657D5FA}"/>
              </a:ext>
            </a:extLst>
          </p:cNvPr>
          <p:cNvSpPr>
            <a:spLocks noGrp="1"/>
          </p:cNvSpPr>
          <p:nvPr>
            <p:ph type="dt" sz="half" idx="10"/>
          </p:nvPr>
        </p:nvSpPr>
        <p:spPr/>
        <p:txBody>
          <a:bodyPr/>
          <a:lstStyle/>
          <a:p>
            <a:fld id="{04838029-116A-4461-B1F7-376E3E4DC408}" type="datetimeFigureOut">
              <a:rPr lang="en-IE" smtClean="0"/>
              <a:t>24/03/2020</a:t>
            </a:fld>
            <a:endParaRPr lang="en-IE"/>
          </a:p>
        </p:txBody>
      </p:sp>
      <p:sp>
        <p:nvSpPr>
          <p:cNvPr id="5" name="Footer Placeholder 4">
            <a:extLst>
              <a:ext uri="{FF2B5EF4-FFF2-40B4-BE49-F238E27FC236}">
                <a16:creationId xmlns:a16="http://schemas.microsoft.com/office/drawing/2014/main" id="{38A3C426-DEBA-46A6-BB59-6770A3BC04D4}"/>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AF5A9A04-94CE-4DA0-82CB-BF590C28493D}"/>
              </a:ext>
            </a:extLst>
          </p:cNvPr>
          <p:cNvSpPr>
            <a:spLocks noGrp="1"/>
          </p:cNvSpPr>
          <p:nvPr>
            <p:ph type="sldNum" sz="quarter" idx="12"/>
          </p:nvPr>
        </p:nvSpPr>
        <p:spPr/>
        <p:txBody>
          <a:bodyPr/>
          <a:lstStyle/>
          <a:p>
            <a:fld id="{37735BCD-60C0-4DED-AD6C-7FFFCF67B73C}" type="slidenum">
              <a:rPr lang="en-IE" smtClean="0"/>
              <a:t>‹#›</a:t>
            </a:fld>
            <a:endParaRPr lang="en-IE"/>
          </a:p>
        </p:txBody>
      </p:sp>
    </p:spTree>
    <p:extLst>
      <p:ext uri="{BB962C8B-B14F-4D97-AF65-F5344CB8AC3E}">
        <p14:creationId xmlns:p14="http://schemas.microsoft.com/office/powerpoint/2010/main" val="31500447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5BAACAA-AA20-4E27-877B-17D5FAB897C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E"/>
          </a:p>
        </p:txBody>
      </p:sp>
      <p:sp>
        <p:nvSpPr>
          <p:cNvPr id="3" name="Vertical Text Placeholder 2">
            <a:extLst>
              <a:ext uri="{FF2B5EF4-FFF2-40B4-BE49-F238E27FC236}">
                <a16:creationId xmlns:a16="http://schemas.microsoft.com/office/drawing/2014/main" id="{58724D14-2201-4532-9612-5B25C6E9A55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5FB82A3D-1CDA-4C5E-8657-BB4460329003}"/>
              </a:ext>
            </a:extLst>
          </p:cNvPr>
          <p:cNvSpPr>
            <a:spLocks noGrp="1"/>
          </p:cNvSpPr>
          <p:nvPr>
            <p:ph type="dt" sz="half" idx="10"/>
          </p:nvPr>
        </p:nvSpPr>
        <p:spPr/>
        <p:txBody>
          <a:bodyPr/>
          <a:lstStyle/>
          <a:p>
            <a:fld id="{04838029-116A-4461-B1F7-376E3E4DC408}" type="datetimeFigureOut">
              <a:rPr lang="en-IE" smtClean="0"/>
              <a:t>24/03/2020</a:t>
            </a:fld>
            <a:endParaRPr lang="en-IE"/>
          </a:p>
        </p:txBody>
      </p:sp>
      <p:sp>
        <p:nvSpPr>
          <p:cNvPr id="5" name="Footer Placeholder 4">
            <a:extLst>
              <a:ext uri="{FF2B5EF4-FFF2-40B4-BE49-F238E27FC236}">
                <a16:creationId xmlns:a16="http://schemas.microsoft.com/office/drawing/2014/main" id="{EA4CD0BB-FAE3-470F-8BDE-332591C3E75C}"/>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001AB155-1C00-4969-A9C4-B0CB4BA99447}"/>
              </a:ext>
            </a:extLst>
          </p:cNvPr>
          <p:cNvSpPr>
            <a:spLocks noGrp="1"/>
          </p:cNvSpPr>
          <p:nvPr>
            <p:ph type="sldNum" sz="quarter" idx="12"/>
          </p:nvPr>
        </p:nvSpPr>
        <p:spPr/>
        <p:txBody>
          <a:bodyPr/>
          <a:lstStyle/>
          <a:p>
            <a:fld id="{37735BCD-60C0-4DED-AD6C-7FFFCF67B73C}" type="slidenum">
              <a:rPr lang="en-IE" smtClean="0"/>
              <a:t>‹#›</a:t>
            </a:fld>
            <a:endParaRPr lang="en-IE"/>
          </a:p>
        </p:txBody>
      </p:sp>
    </p:spTree>
    <p:extLst>
      <p:ext uri="{BB962C8B-B14F-4D97-AF65-F5344CB8AC3E}">
        <p14:creationId xmlns:p14="http://schemas.microsoft.com/office/powerpoint/2010/main" val="34080224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F1D073-3D5E-4C57-83FD-0630D99C3CDC}"/>
              </a:ext>
            </a:extLst>
          </p:cNvPr>
          <p:cNvSpPr>
            <a:spLocks noGrp="1"/>
          </p:cNvSpPr>
          <p:nvPr>
            <p:ph type="title"/>
          </p:nvPr>
        </p:nvSpPr>
        <p:spPr/>
        <p:txBody>
          <a:bodyPr/>
          <a:lstStyle/>
          <a:p>
            <a:r>
              <a:rPr lang="en-US"/>
              <a:t>Click to edit Master title style</a:t>
            </a:r>
            <a:endParaRPr lang="en-IE"/>
          </a:p>
        </p:txBody>
      </p:sp>
      <p:sp>
        <p:nvSpPr>
          <p:cNvPr id="3" name="Content Placeholder 2">
            <a:extLst>
              <a:ext uri="{FF2B5EF4-FFF2-40B4-BE49-F238E27FC236}">
                <a16:creationId xmlns:a16="http://schemas.microsoft.com/office/drawing/2014/main" id="{E01B4C07-EB53-4370-817E-6C0FB973DCB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A60C90B3-0418-4DFC-A17E-A57EECCB6781}"/>
              </a:ext>
            </a:extLst>
          </p:cNvPr>
          <p:cNvSpPr>
            <a:spLocks noGrp="1"/>
          </p:cNvSpPr>
          <p:nvPr>
            <p:ph type="dt" sz="half" idx="10"/>
          </p:nvPr>
        </p:nvSpPr>
        <p:spPr/>
        <p:txBody>
          <a:bodyPr/>
          <a:lstStyle/>
          <a:p>
            <a:fld id="{04838029-116A-4461-B1F7-376E3E4DC408}" type="datetimeFigureOut">
              <a:rPr lang="en-IE" smtClean="0"/>
              <a:t>24/03/2020</a:t>
            </a:fld>
            <a:endParaRPr lang="en-IE"/>
          </a:p>
        </p:txBody>
      </p:sp>
      <p:sp>
        <p:nvSpPr>
          <p:cNvPr id="5" name="Footer Placeholder 4">
            <a:extLst>
              <a:ext uri="{FF2B5EF4-FFF2-40B4-BE49-F238E27FC236}">
                <a16:creationId xmlns:a16="http://schemas.microsoft.com/office/drawing/2014/main" id="{4EE7498D-42D7-4A56-96A8-944F1CACCBDD}"/>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24FB31DF-D2BC-411E-ACE9-27A24DEEB195}"/>
              </a:ext>
            </a:extLst>
          </p:cNvPr>
          <p:cNvSpPr>
            <a:spLocks noGrp="1"/>
          </p:cNvSpPr>
          <p:nvPr>
            <p:ph type="sldNum" sz="quarter" idx="12"/>
          </p:nvPr>
        </p:nvSpPr>
        <p:spPr/>
        <p:txBody>
          <a:bodyPr/>
          <a:lstStyle/>
          <a:p>
            <a:fld id="{37735BCD-60C0-4DED-AD6C-7FFFCF67B73C}" type="slidenum">
              <a:rPr lang="en-IE" smtClean="0"/>
              <a:t>‹#›</a:t>
            </a:fld>
            <a:endParaRPr lang="en-IE"/>
          </a:p>
        </p:txBody>
      </p:sp>
    </p:spTree>
    <p:extLst>
      <p:ext uri="{BB962C8B-B14F-4D97-AF65-F5344CB8AC3E}">
        <p14:creationId xmlns:p14="http://schemas.microsoft.com/office/powerpoint/2010/main" val="34687018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DDA1C3-9ED6-4C27-A4BD-2AEB2924D0E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E"/>
          </a:p>
        </p:txBody>
      </p:sp>
      <p:sp>
        <p:nvSpPr>
          <p:cNvPr id="3" name="Text Placeholder 2">
            <a:extLst>
              <a:ext uri="{FF2B5EF4-FFF2-40B4-BE49-F238E27FC236}">
                <a16:creationId xmlns:a16="http://schemas.microsoft.com/office/drawing/2014/main" id="{204556CC-5D68-4737-A7E4-872FD1D1EB4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F3E92F1-5C42-4DF3-8B87-5ECBC60A2D3C}"/>
              </a:ext>
            </a:extLst>
          </p:cNvPr>
          <p:cNvSpPr>
            <a:spLocks noGrp="1"/>
          </p:cNvSpPr>
          <p:nvPr>
            <p:ph type="dt" sz="half" idx="10"/>
          </p:nvPr>
        </p:nvSpPr>
        <p:spPr/>
        <p:txBody>
          <a:bodyPr/>
          <a:lstStyle/>
          <a:p>
            <a:fld id="{04838029-116A-4461-B1F7-376E3E4DC408}" type="datetimeFigureOut">
              <a:rPr lang="en-IE" smtClean="0"/>
              <a:t>24/03/2020</a:t>
            </a:fld>
            <a:endParaRPr lang="en-IE"/>
          </a:p>
        </p:txBody>
      </p:sp>
      <p:sp>
        <p:nvSpPr>
          <p:cNvPr id="5" name="Footer Placeholder 4">
            <a:extLst>
              <a:ext uri="{FF2B5EF4-FFF2-40B4-BE49-F238E27FC236}">
                <a16:creationId xmlns:a16="http://schemas.microsoft.com/office/drawing/2014/main" id="{C3DEFD1F-6DF2-457C-9B02-3FC5CA7A12BC}"/>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8E7CBC64-1860-4743-AFB0-5F6389B26686}"/>
              </a:ext>
            </a:extLst>
          </p:cNvPr>
          <p:cNvSpPr>
            <a:spLocks noGrp="1"/>
          </p:cNvSpPr>
          <p:nvPr>
            <p:ph type="sldNum" sz="quarter" idx="12"/>
          </p:nvPr>
        </p:nvSpPr>
        <p:spPr/>
        <p:txBody>
          <a:bodyPr/>
          <a:lstStyle/>
          <a:p>
            <a:fld id="{37735BCD-60C0-4DED-AD6C-7FFFCF67B73C}" type="slidenum">
              <a:rPr lang="en-IE" smtClean="0"/>
              <a:t>‹#›</a:t>
            </a:fld>
            <a:endParaRPr lang="en-IE"/>
          </a:p>
        </p:txBody>
      </p:sp>
    </p:spTree>
    <p:extLst>
      <p:ext uri="{BB962C8B-B14F-4D97-AF65-F5344CB8AC3E}">
        <p14:creationId xmlns:p14="http://schemas.microsoft.com/office/powerpoint/2010/main" val="5716004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4AB1C7-B460-4A5C-A4C7-DC57B39549A2}"/>
              </a:ext>
            </a:extLst>
          </p:cNvPr>
          <p:cNvSpPr>
            <a:spLocks noGrp="1"/>
          </p:cNvSpPr>
          <p:nvPr>
            <p:ph type="title"/>
          </p:nvPr>
        </p:nvSpPr>
        <p:spPr/>
        <p:txBody>
          <a:bodyPr/>
          <a:lstStyle/>
          <a:p>
            <a:r>
              <a:rPr lang="en-US"/>
              <a:t>Click to edit Master title style</a:t>
            </a:r>
            <a:endParaRPr lang="en-IE"/>
          </a:p>
        </p:txBody>
      </p:sp>
      <p:sp>
        <p:nvSpPr>
          <p:cNvPr id="3" name="Content Placeholder 2">
            <a:extLst>
              <a:ext uri="{FF2B5EF4-FFF2-40B4-BE49-F238E27FC236}">
                <a16:creationId xmlns:a16="http://schemas.microsoft.com/office/drawing/2014/main" id="{F8FF862A-4216-422A-93D3-81648D67A42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Content Placeholder 3">
            <a:extLst>
              <a:ext uri="{FF2B5EF4-FFF2-40B4-BE49-F238E27FC236}">
                <a16:creationId xmlns:a16="http://schemas.microsoft.com/office/drawing/2014/main" id="{E93D5C2F-FC41-4792-8FDF-F3278540E71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Date Placeholder 4">
            <a:extLst>
              <a:ext uri="{FF2B5EF4-FFF2-40B4-BE49-F238E27FC236}">
                <a16:creationId xmlns:a16="http://schemas.microsoft.com/office/drawing/2014/main" id="{C1FD6E0B-699D-4B63-809B-9668AF38E1E1}"/>
              </a:ext>
            </a:extLst>
          </p:cNvPr>
          <p:cNvSpPr>
            <a:spLocks noGrp="1"/>
          </p:cNvSpPr>
          <p:nvPr>
            <p:ph type="dt" sz="half" idx="10"/>
          </p:nvPr>
        </p:nvSpPr>
        <p:spPr/>
        <p:txBody>
          <a:bodyPr/>
          <a:lstStyle/>
          <a:p>
            <a:fld id="{04838029-116A-4461-B1F7-376E3E4DC408}" type="datetimeFigureOut">
              <a:rPr lang="en-IE" smtClean="0"/>
              <a:t>24/03/2020</a:t>
            </a:fld>
            <a:endParaRPr lang="en-IE"/>
          </a:p>
        </p:txBody>
      </p:sp>
      <p:sp>
        <p:nvSpPr>
          <p:cNvPr id="6" name="Footer Placeholder 5">
            <a:extLst>
              <a:ext uri="{FF2B5EF4-FFF2-40B4-BE49-F238E27FC236}">
                <a16:creationId xmlns:a16="http://schemas.microsoft.com/office/drawing/2014/main" id="{814C6A04-1E1B-4296-BA8E-DF76CC6D3277}"/>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id="{2D6799EA-5B00-4D05-A767-9DEAC64DBDB1}"/>
              </a:ext>
            </a:extLst>
          </p:cNvPr>
          <p:cNvSpPr>
            <a:spLocks noGrp="1"/>
          </p:cNvSpPr>
          <p:nvPr>
            <p:ph type="sldNum" sz="quarter" idx="12"/>
          </p:nvPr>
        </p:nvSpPr>
        <p:spPr/>
        <p:txBody>
          <a:bodyPr/>
          <a:lstStyle/>
          <a:p>
            <a:fld id="{37735BCD-60C0-4DED-AD6C-7FFFCF67B73C}" type="slidenum">
              <a:rPr lang="en-IE" smtClean="0"/>
              <a:t>‹#›</a:t>
            </a:fld>
            <a:endParaRPr lang="en-IE"/>
          </a:p>
        </p:txBody>
      </p:sp>
    </p:spTree>
    <p:extLst>
      <p:ext uri="{BB962C8B-B14F-4D97-AF65-F5344CB8AC3E}">
        <p14:creationId xmlns:p14="http://schemas.microsoft.com/office/powerpoint/2010/main" val="21991337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E4A143-475A-4B4E-8229-316DBCBADFEB}"/>
              </a:ext>
            </a:extLst>
          </p:cNvPr>
          <p:cNvSpPr>
            <a:spLocks noGrp="1"/>
          </p:cNvSpPr>
          <p:nvPr>
            <p:ph type="title"/>
          </p:nvPr>
        </p:nvSpPr>
        <p:spPr>
          <a:xfrm>
            <a:off x="839788" y="365125"/>
            <a:ext cx="10515600" cy="1325563"/>
          </a:xfrm>
        </p:spPr>
        <p:txBody>
          <a:bodyPr/>
          <a:lstStyle/>
          <a:p>
            <a:r>
              <a:rPr lang="en-US"/>
              <a:t>Click to edit Master title style</a:t>
            </a:r>
            <a:endParaRPr lang="en-IE"/>
          </a:p>
        </p:txBody>
      </p:sp>
      <p:sp>
        <p:nvSpPr>
          <p:cNvPr id="3" name="Text Placeholder 2">
            <a:extLst>
              <a:ext uri="{FF2B5EF4-FFF2-40B4-BE49-F238E27FC236}">
                <a16:creationId xmlns:a16="http://schemas.microsoft.com/office/drawing/2014/main" id="{0C617CA4-5016-497E-B3E7-D5B40650658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5E2F978-5D05-48BD-8B77-7D933889A60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Text Placeholder 4">
            <a:extLst>
              <a:ext uri="{FF2B5EF4-FFF2-40B4-BE49-F238E27FC236}">
                <a16:creationId xmlns:a16="http://schemas.microsoft.com/office/drawing/2014/main" id="{B38ECADB-31FA-4471-A3FD-F8F644C51FB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734C894-5109-4567-ADF9-531E54110F4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7" name="Date Placeholder 6">
            <a:extLst>
              <a:ext uri="{FF2B5EF4-FFF2-40B4-BE49-F238E27FC236}">
                <a16:creationId xmlns:a16="http://schemas.microsoft.com/office/drawing/2014/main" id="{43FB3CA4-5B5F-430D-8129-5D22AEE8BD4D}"/>
              </a:ext>
            </a:extLst>
          </p:cNvPr>
          <p:cNvSpPr>
            <a:spLocks noGrp="1"/>
          </p:cNvSpPr>
          <p:nvPr>
            <p:ph type="dt" sz="half" idx="10"/>
          </p:nvPr>
        </p:nvSpPr>
        <p:spPr/>
        <p:txBody>
          <a:bodyPr/>
          <a:lstStyle/>
          <a:p>
            <a:fld id="{04838029-116A-4461-B1F7-376E3E4DC408}" type="datetimeFigureOut">
              <a:rPr lang="en-IE" smtClean="0"/>
              <a:t>24/03/2020</a:t>
            </a:fld>
            <a:endParaRPr lang="en-IE"/>
          </a:p>
        </p:txBody>
      </p:sp>
      <p:sp>
        <p:nvSpPr>
          <p:cNvPr id="8" name="Footer Placeholder 7">
            <a:extLst>
              <a:ext uri="{FF2B5EF4-FFF2-40B4-BE49-F238E27FC236}">
                <a16:creationId xmlns:a16="http://schemas.microsoft.com/office/drawing/2014/main" id="{8B0C2786-D940-41EB-9D4A-CCAA53271F22}"/>
              </a:ext>
            </a:extLst>
          </p:cNvPr>
          <p:cNvSpPr>
            <a:spLocks noGrp="1"/>
          </p:cNvSpPr>
          <p:nvPr>
            <p:ph type="ftr" sz="quarter" idx="11"/>
          </p:nvPr>
        </p:nvSpPr>
        <p:spPr/>
        <p:txBody>
          <a:bodyPr/>
          <a:lstStyle/>
          <a:p>
            <a:endParaRPr lang="en-IE"/>
          </a:p>
        </p:txBody>
      </p:sp>
      <p:sp>
        <p:nvSpPr>
          <p:cNvPr id="9" name="Slide Number Placeholder 8">
            <a:extLst>
              <a:ext uri="{FF2B5EF4-FFF2-40B4-BE49-F238E27FC236}">
                <a16:creationId xmlns:a16="http://schemas.microsoft.com/office/drawing/2014/main" id="{5996AB35-E700-418C-890A-94D24A14F1FB}"/>
              </a:ext>
            </a:extLst>
          </p:cNvPr>
          <p:cNvSpPr>
            <a:spLocks noGrp="1"/>
          </p:cNvSpPr>
          <p:nvPr>
            <p:ph type="sldNum" sz="quarter" idx="12"/>
          </p:nvPr>
        </p:nvSpPr>
        <p:spPr/>
        <p:txBody>
          <a:bodyPr/>
          <a:lstStyle/>
          <a:p>
            <a:fld id="{37735BCD-60C0-4DED-AD6C-7FFFCF67B73C}" type="slidenum">
              <a:rPr lang="en-IE" smtClean="0"/>
              <a:t>‹#›</a:t>
            </a:fld>
            <a:endParaRPr lang="en-IE"/>
          </a:p>
        </p:txBody>
      </p:sp>
    </p:spTree>
    <p:extLst>
      <p:ext uri="{BB962C8B-B14F-4D97-AF65-F5344CB8AC3E}">
        <p14:creationId xmlns:p14="http://schemas.microsoft.com/office/powerpoint/2010/main" val="6971256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50910E-54B6-49A3-AE4A-06B0DA9CA5C8}"/>
              </a:ext>
            </a:extLst>
          </p:cNvPr>
          <p:cNvSpPr>
            <a:spLocks noGrp="1"/>
          </p:cNvSpPr>
          <p:nvPr>
            <p:ph type="title"/>
          </p:nvPr>
        </p:nvSpPr>
        <p:spPr/>
        <p:txBody>
          <a:bodyPr/>
          <a:lstStyle/>
          <a:p>
            <a:r>
              <a:rPr lang="en-US"/>
              <a:t>Click to edit Master title style</a:t>
            </a:r>
            <a:endParaRPr lang="en-IE"/>
          </a:p>
        </p:txBody>
      </p:sp>
      <p:sp>
        <p:nvSpPr>
          <p:cNvPr id="3" name="Date Placeholder 2">
            <a:extLst>
              <a:ext uri="{FF2B5EF4-FFF2-40B4-BE49-F238E27FC236}">
                <a16:creationId xmlns:a16="http://schemas.microsoft.com/office/drawing/2014/main" id="{AB75B6F1-6781-4156-90E2-1DFB5A4EFF02}"/>
              </a:ext>
            </a:extLst>
          </p:cNvPr>
          <p:cNvSpPr>
            <a:spLocks noGrp="1"/>
          </p:cNvSpPr>
          <p:nvPr>
            <p:ph type="dt" sz="half" idx="10"/>
          </p:nvPr>
        </p:nvSpPr>
        <p:spPr/>
        <p:txBody>
          <a:bodyPr/>
          <a:lstStyle/>
          <a:p>
            <a:fld id="{04838029-116A-4461-B1F7-376E3E4DC408}" type="datetimeFigureOut">
              <a:rPr lang="en-IE" smtClean="0"/>
              <a:t>24/03/2020</a:t>
            </a:fld>
            <a:endParaRPr lang="en-IE"/>
          </a:p>
        </p:txBody>
      </p:sp>
      <p:sp>
        <p:nvSpPr>
          <p:cNvPr id="4" name="Footer Placeholder 3">
            <a:extLst>
              <a:ext uri="{FF2B5EF4-FFF2-40B4-BE49-F238E27FC236}">
                <a16:creationId xmlns:a16="http://schemas.microsoft.com/office/drawing/2014/main" id="{21B10368-F97C-43E0-A0CA-6B3A1C83CD0B}"/>
              </a:ext>
            </a:extLst>
          </p:cNvPr>
          <p:cNvSpPr>
            <a:spLocks noGrp="1"/>
          </p:cNvSpPr>
          <p:nvPr>
            <p:ph type="ftr" sz="quarter" idx="11"/>
          </p:nvPr>
        </p:nvSpPr>
        <p:spPr/>
        <p:txBody>
          <a:bodyPr/>
          <a:lstStyle/>
          <a:p>
            <a:endParaRPr lang="en-IE"/>
          </a:p>
        </p:txBody>
      </p:sp>
      <p:sp>
        <p:nvSpPr>
          <p:cNvPr id="5" name="Slide Number Placeholder 4">
            <a:extLst>
              <a:ext uri="{FF2B5EF4-FFF2-40B4-BE49-F238E27FC236}">
                <a16:creationId xmlns:a16="http://schemas.microsoft.com/office/drawing/2014/main" id="{D675C3A2-2C9A-4A46-8C15-C10F4469C4D8}"/>
              </a:ext>
            </a:extLst>
          </p:cNvPr>
          <p:cNvSpPr>
            <a:spLocks noGrp="1"/>
          </p:cNvSpPr>
          <p:nvPr>
            <p:ph type="sldNum" sz="quarter" idx="12"/>
          </p:nvPr>
        </p:nvSpPr>
        <p:spPr/>
        <p:txBody>
          <a:bodyPr/>
          <a:lstStyle/>
          <a:p>
            <a:fld id="{37735BCD-60C0-4DED-AD6C-7FFFCF67B73C}" type="slidenum">
              <a:rPr lang="en-IE" smtClean="0"/>
              <a:t>‹#›</a:t>
            </a:fld>
            <a:endParaRPr lang="en-IE"/>
          </a:p>
        </p:txBody>
      </p:sp>
    </p:spTree>
    <p:extLst>
      <p:ext uri="{BB962C8B-B14F-4D97-AF65-F5344CB8AC3E}">
        <p14:creationId xmlns:p14="http://schemas.microsoft.com/office/powerpoint/2010/main" val="26982623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8D01164-DFDE-425F-8B06-2F6DE29306F3}"/>
              </a:ext>
            </a:extLst>
          </p:cNvPr>
          <p:cNvSpPr>
            <a:spLocks noGrp="1"/>
          </p:cNvSpPr>
          <p:nvPr>
            <p:ph type="dt" sz="half" idx="10"/>
          </p:nvPr>
        </p:nvSpPr>
        <p:spPr/>
        <p:txBody>
          <a:bodyPr/>
          <a:lstStyle/>
          <a:p>
            <a:fld id="{04838029-116A-4461-B1F7-376E3E4DC408}" type="datetimeFigureOut">
              <a:rPr lang="en-IE" smtClean="0"/>
              <a:t>24/03/2020</a:t>
            </a:fld>
            <a:endParaRPr lang="en-IE"/>
          </a:p>
        </p:txBody>
      </p:sp>
      <p:sp>
        <p:nvSpPr>
          <p:cNvPr id="3" name="Footer Placeholder 2">
            <a:extLst>
              <a:ext uri="{FF2B5EF4-FFF2-40B4-BE49-F238E27FC236}">
                <a16:creationId xmlns:a16="http://schemas.microsoft.com/office/drawing/2014/main" id="{DD10FB01-63C5-419D-9A54-6A4AB58DFE21}"/>
              </a:ext>
            </a:extLst>
          </p:cNvPr>
          <p:cNvSpPr>
            <a:spLocks noGrp="1"/>
          </p:cNvSpPr>
          <p:nvPr>
            <p:ph type="ftr" sz="quarter" idx="11"/>
          </p:nvPr>
        </p:nvSpPr>
        <p:spPr/>
        <p:txBody>
          <a:bodyPr/>
          <a:lstStyle/>
          <a:p>
            <a:endParaRPr lang="en-IE"/>
          </a:p>
        </p:txBody>
      </p:sp>
      <p:sp>
        <p:nvSpPr>
          <p:cNvPr id="4" name="Slide Number Placeholder 3">
            <a:extLst>
              <a:ext uri="{FF2B5EF4-FFF2-40B4-BE49-F238E27FC236}">
                <a16:creationId xmlns:a16="http://schemas.microsoft.com/office/drawing/2014/main" id="{0E95EC6C-5A16-4172-A11B-4E87C04357EA}"/>
              </a:ext>
            </a:extLst>
          </p:cNvPr>
          <p:cNvSpPr>
            <a:spLocks noGrp="1"/>
          </p:cNvSpPr>
          <p:nvPr>
            <p:ph type="sldNum" sz="quarter" idx="12"/>
          </p:nvPr>
        </p:nvSpPr>
        <p:spPr/>
        <p:txBody>
          <a:bodyPr/>
          <a:lstStyle/>
          <a:p>
            <a:fld id="{37735BCD-60C0-4DED-AD6C-7FFFCF67B73C}" type="slidenum">
              <a:rPr lang="en-IE" smtClean="0"/>
              <a:t>‹#›</a:t>
            </a:fld>
            <a:endParaRPr lang="en-IE"/>
          </a:p>
        </p:txBody>
      </p:sp>
    </p:spTree>
    <p:extLst>
      <p:ext uri="{BB962C8B-B14F-4D97-AF65-F5344CB8AC3E}">
        <p14:creationId xmlns:p14="http://schemas.microsoft.com/office/powerpoint/2010/main" val="19180265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55D3C1-F7D9-48FE-BA85-161024C479D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E"/>
          </a:p>
        </p:txBody>
      </p:sp>
      <p:sp>
        <p:nvSpPr>
          <p:cNvPr id="3" name="Content Placeholder 2">
            <a:extLst>
              <a:ext uri="{FF2B5EF4-FFF2-40B4-BE49-F238E27FC236}">
                <a16:creationId xmlns:a16="http://schemas.microsoft.com/office/drawing/2014/main" id="{8E3A5477-E310-43CB-81D1-79C729B8FC7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Text Placeholder 3">
            <a:extLst>
              <a:ext uri="{FF2B5EF4-FFF2-40B4-BE49-F238E27FC236}">
                <a16:creationId xmlns:a16="http://schemas.microsoft.com/office/drawing/2014/main" id="{1784A3E9-D150-463F-996C-B0A8560A385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42F1710-4084-4A94-86F5-1D5675CADBE5}"/>
              </a:ext>
            </a:extLst>
          </p:cNvPr>
          <p:cNvSpPr>
            <a:spLocks noGrp="1"/>
          </p:cNvSpPr>
          <p:nvPr>
            <p:ph type="dt" sz="half" idx="10"/>
          </p:nvPr>
        </p:nvSpPr>
        <p:spPr/>
        <p:txBody>
          <a:bodyPr/>
          <a:lstStyle/>
          <a:p>
            <a:fld id="{04838029-116A-4461-B1F7-376E3E4DC408}" type="datetimeFigureOut">
              <a:rPr lang="en-IE" smtClean="0"/>
              <a:t>24/03/2020</a:t>
            </a:fld>
            <a:endParaRPr lang="en-IE"/>
          </a:p>
        </p:txBody>
      </p:sp>
      <p:sp>
        <p:nvSpPr>
          <p:cNvPr id="6" name="Footer Placeholder 5">
            <a:extLst>
              <a:ext uri="{FF2B5EF4-FFF2-40B4-BE49-F238E27FC236}">
                <a16:creationId xmlns:a16="http://schemas.microsoft.com/office/drawing/2014/main" id="{636CA542-3394-4839-BA87-C44CD404154E}"/>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id="{BA3AEFF6-E527-4044-9CFD-FF35C44E3C54}"/>
              </a:ext>
            </a:extLst>
          </p:cNvPr>
          <p:cNvSpPr>
            <a:spLocks noGrp="1"/>
          </p:cNvSpPr>
          <p:nvPr>
            <p:ph type="sldNum" sz="quarter" idx="12"/>
          </p:nvPr>
        </p:nvSpPr>
        <p:spPr/>
        <p:txBody>
          <a:bodyPr/>
          <a:lstStyle/>
          <a:p>
            <a:fld id="{37735BCD-60C0-4DED-AD6C-7FFFCF67B73C}" type="slidenum">
              <a:rPr lang="en-IE" smtClean="0"/>
              <a:t>‹#›</a:t>
            </a:fld>
            <a:endParaRPr lang="en-IE"/>
          </a:p>
        </p:txBody>
      </p:sp>
    </p:spTree>
    <p:extLst>
      <p:ext uri="{BB962C8B-B14F-4D97-AF65-F5344CB8AC3E}">
        <p14:creationId xmlns:p14="http://schemas.microsoft.com/office/powerpoint/2010/main" val="33963347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48B3B9-1657-4A4C-A8E6-68A71461E4D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E"/>
          </a:p>
        </p:txBody>
      </p:sp>
      <p:sp>
        <p:nvSpPr>
          <p:cNvPr id="3" name="Picture Placeholder 2">
            <a:extLst>
              <a:ext uri="{FF2B5EF4-FFF2-40B4-BE49-F238E27FC236}">
                <a16:creationId xmlns:a16="http://schemas.microsoft.com/office/drawing/2014/main" id="{615FB6C7-E073-4905-9A0B-3A16DFC267D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a:extLst>
              <a:ext uri="{FF2B5EF4-FFF2-40B4-BE49-F238E27FC236}">
                <a16:creationId xmlns:a16="http://schemas.microsoft.com/office/drawing/2014/main" id="{C0ABDC2E-5D7A-4E63-830D-1F2B4D7BA06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A869E2B-87E1-4310-A0BA-763113AFF7F6}"/>
              </a:ext>
            </a:extLst>
          </p:cNvPr>
          <p:cNvSpPr>
            <a:spLocks noGrp="1"/>
          </p:cNvSpPr>
          <p:nvPr>
            <p:ph type="dt" sz="half" idx="10"/>
          </p:nvPr>
        </p:nvSpPr>
        <p:spPr/>
        <p:txBody>
          <a:bodyPr/>
          <a:lstStyle/>
          <a:p>
            <a:fld id="{04838029-116A-4461-B1F7-376E3E4DC408}" type="datetimeFigureOut">
              <a:rPr lang="en-IE" smtClean="0"/>
              <a:t>24/03/2020</a:t>
            </a:fld>
            <a:endParaRPr lang="en-IE"/>
          </a:p>
        </p:txBody>
      </p:sp>
      <p:sp>
        <p:nvSpPr>
          <p:cNvPr id="6" name="Footer Placeholder 5">
            <a:extLst>
              <a:ext uri="{FF2B5EF4-FFF2-40B4-BE49-F238E27FC236}">
                <a16:creationId xmlns:a16="http://schemas.microsoft.com/office/drawing/2014/main" id="{37024C75-0BF8-41AC-9EBF-2145DEE42BD9}"/>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id="{64C3E294-9152-4859-B3E1-BFA2083B3462}"/>
              </a:ext>
            </a:extLst>
          </p:cNvPr>
          <p:cNvSpPr>
            <a:spLocks noGrp="1"/>
          </p:cNvSpPr>
          <p:nvPr>
            <p:ph type="sldNum" sz="quarter" idx="12"/>
          </p:nvPr>
        </p:nvSpPr>
        <p:spPr/>
        <p:txBody>
          <a:bodyPr/>
          <a:lstStyle/>
          <a:p>
            <a:fld id="{37735BCD-60C0-4DED-AD6C-7FFFCF67B73C}" type="slidenum">
              <a:rPr lang="en-IE" smtClean="0"/>
              <a:t>‹#›</a:t>
            </a:fld>
            <a:endParaRPr lang="en-IE"/>
          </a:p>
        </p:txBody>
      </p:sp>
    </p:spTree>
    <p:extLst>
      <p:ext uri="{BB962C8B-B14F-4D97-AF65-F5344CB8AC3E}">
        <p14:creationId xmlns:p14="http://schemas.microsoft.com/office/powerpoint/2010/main" val="12619297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46000"/>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159E575-9384-4FCA-86A1-36723411B0D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E"/>
          </a:p>
        </p:txBody>
      </p:sp>
      <p:sp>
        <p:nvSpPr>
          <p:cNvPr id="3" name="Text Placeholder 2">
            <a:extLst>
              <a:ext uri="{FF2B5EF4-FFF2-40B4-BE49-F238E27FC236}">
                <a16:creationId xmlns:a16="http://schemas.microsoft.com/office/drawing/2014/main" id="{C04F4B22-CAEF-44DF-A47B-B50F8EC322C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404EACA8-AF96-459D-9662-90C1317A6F7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838029-116A-4461-B1F7-376E3E4DC408}" type="datetimeFigureOut">
              <a:rPr lang="en-IE" smtClean="0"/>
              <a:t>24/03/2020</a:t>
            </a:fld>
            <a:endParaRPr lang="en-IE"/>
          </a:p>
        </p:txBody>
      </p:sp>
      <p:sp>
        <p:nvSpPr>
          <p:cNvPr id="5" name="Footer Placeholder 4">
            <a:extLst>
              <a:ext uri="{FF2B5EF4-FFF2-40B4-BE49-F238E27FC236}">
                <a16:creationId xmlns:a16="http://schemas.microsoft.com/office/drawing/2014/main" id="{4C8F50EE-D446-4509-A872-E8E50619CEB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a:p>
        </p:txBody>
      </p:sp>
      <p:sp>
        <p:nvSpPr>
          <p:cNvPr id="6" name="Slide Number Placeholder 5">
            <a:extLst>
              <a:ext uri="{FF2B5EF4-FFF2-40B4-BE49-F238E27FC236}">
                <a16:creationId xmlns:a16="http://schemas.microsoft.com/office/drawing/2014/main" id="{888D4239-288B-406A-916B-6F90899DDE9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735BCD-60C0-4DED-AD6C-7FFFCF67B73C}" type="slidenum">
              <a:rPr lang="en-IE" smtClean="0"/>
              <a:t>‹#›</a:t>
            </a:fld>
            <a:endParaRPr lang="en-IE"/>
          </a:p>
        </p:txBody>
      </p:sp>
    </p:spTree>
    <p:extLst>
      <p:ext uri="{BB962C8B-B14F-4D97-AF65-F5344CB8AC3E}">
        <p14:creationId xmlns:p14="http://schemas.microsoft.com/office/powerpoint/2010/main" val="9782536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51F876-C784-43F2-AA53-55B4E433C614}"/>
              </a:ext>
            </a:extLst>
          </p:cNvPr>
          <p:cNvSpPr>
            <a:spLocks noGrp="1"/>
          </p:cNvSpPr>
          <p:nvPr>
            <p:ph type="ctrTitle"/>
          </p:nvPr>
        </p:nvSpPr>
        <p:spPr/>
        <p:txBody>
          <a:bodyPr/>
          <a:lstStyle/>
          <a:p>
            <a:r>
              <a:rPr lang="en-IE"/>
              <a:t>Storm Warnings</a:t>
            </a:r>
            <a:endParaRPr lang="en-IE" dirty="0"/>
          </a:p>
        </p:txBody>
      </p:sp>
      <p:sp>
        <p:nvSpPr>
          <p:cNvPr id="3" name="Subtitle 2">
            <a:extLst>
              <a:ext uri="{FF2B5EF4-FFF2-40B4-BE49-F238E27FC236}">
                <a16:creationId xmlns:a16="http://schemas.microsoft.com/office/drawing/2014/main" id="{FD6E16DC-8684-4E46-BF65-F3EAF245AF4E}"/>
              </a:ext>
            </a:extLst>
          </p:cNvPr>
          <p:cNvSpPr>
            <a:spLocks noGrp="1"/>
          </p:cNvSpPr>
          <p:nvPr>
            <p:ph type="subTitle" idx="1"/>
          </p:nvPr>
        </p:nvSpPr>
        <p:spPr/>
        <p:txBody>
          <a:bodyPr/>
          <a:lstStyle/>
          <a:p>
            <a:r>
              <a:rPr lang="en-IE" dirty="0"/>
              <a:t>By Adrienne Rich</a:t>
            </a:r>
          </a:p>
        </p:txBody>
      </p:sp>
    </p:spTree>
    <p:extLst>
      <p:ext uri="{BB962C8B-B14F-4D97-AF65-F5344CB8AC3E}">
        <p14:creationId xmlns:p14="http://schemas.microsoft.com/office/powerpoint/2010/main" val="17349684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14E5DB0-E9E5-4B9D-9301-C233F1E87016}"/>
              </a:ext>
            </a:extLst>
          </p:cNvPr>
          <p:cNvSpPr>
            <a:spLocks noGrp="1"/>
          </p:cNvSpPr>
          <p:nvPr>
            <p:ph idx="1"/>
          </p:nvPr>
        </p:nvSpPr>
        <p:spPr>
          <a:xfrm>
            <a:off x="675861" y="715617"/>
            <a:ext cx="10677939" cy="5461346"/>
          </a:xfrm>
        </p:spPr>
        <p:txBody>
          <a:bodyPr>
            <a:normAutofit/>
          </a:bodyPr>
          <a:lstStyle/>
          <a:p>
            <a:r>
              <a:rPr lang="en-GB" b="1" dirty="0"/>
              <a:t>Key Words – Central Ideas</a:t>
            </a:r>
          </a:p>
          <a:p>
            <a:r>
              <a:rPr lang="en-GB" dirty="0"/>
              <a:t>a. The word “weather” is a keyword in the poem because it takes on two levels of meaning: the physical weather outdoors and the emotional weather in the speaker’s heart. </a:t>
            </a:r>
          </a:p>
          <a:p>
            <a:r>
              <a:rPr lang="en-GB" dirty="0"/>
              <a:t>b. The word “prediction” is key because it ties into the theme of the poem: that people can do various things to prepare for tragedy, but these proofs will not stop the events from taking place or fully guard the person from them. </a:t>
            </a:r>
          </a:p>
          <a:p>
            <a:r>
              <a:rPr lang="en-GB" dirty="0"/>
              <a:t>c. The word “waiting” also reinforces the theme of helplessness. An individual can board up the windows, but ultimately has to wait out the approaching storm. </a:t>
            </a:r>
            <a:endParaRPr lang="en-IE" dirty="0"/>
          </a:p>
        </p:txBody>
      </p:sp>
    </p:spTree>
    <p:extLst>
      <p:ext uri="{BB962C8B-B14F-4D97-AF65-F5344CB8AC3E}">
        <p14:creationId xmlns:p14="http://schemas.microsoft.com/office/powerpoint/2010/main" val="38541732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B94383-13E3-4317-953A-E6088EC23357}"/>
              </a:ext>
            </a:extLst>
          </p:cNvPr>
          <p:cNvSpPr>
            <a:spLocks noGrp="1"/>
          </p:cNvSpPr>
          <p:nvPr>
            <p:ph type="title"/>
          </p:nvPr>
        </p:nvSpPr>
        <p:spPr/>
        <p:txBody>
          <a:bodyPr/>
          <a:lstStyle/>
          <a:p>
            <a:r>
              <a:rPr lang="en-IE" b="1" dirty="0"/>
              <a:t>BACKGROUND</a:t>
            </a:r>
            <a:endParaRPr lang="en-IE" dirty="0"/>
          </a:p>
        </p:txBody>
      </p:sp>
      <p:sp>
        <p:nvSpPr>
          <p:cNvPr id="3" name="Content Placeholder 2">
            <a:extLst>
              <a:ext uri="{FF2B5EF4-FFF2-40B4-BE49-F238E27FC236}">
                <a16:creationId xmlns:a16="http://schemas.microsoft.com/office/drawing/2014/main" id="{B8D0D07D-8C27-46AD-88FE-F6A7D32D6AC7}"/>
              </a:ext>
            </a:extLst>
          </p:cNvPr>
          <p:cNvSpPr>
            <a:spLocks noGrp="1"/>
          </p:cNvSpPr>
          <p:nvPr>
            <p:ph idx="1"/>
          </p:nvPr>
        </p:nvSpPr>
        <p:spPr/>
        <p:txBody>
          <a:bodyPr/>
          <a:lstStyle/>
          <a:p>
            <a:r>
              <a:rPr lang="en-GB" dirty="0"/>
              <a:t>Rich aged 20</a:t>
            </a:r>
          </a:p>
          <a:p>
            <a:r>
              <a:rPr lang="en-GB" dirty="0"/>
              <a:t>Title is both actual and metaphorical</a:t>
            </a:r>
          </a:p>
          <a:p>
            <a:r>
              <a:rPr lang="en-GB" dirty="0"/>
              <a:t>Contains four even seven lined stanzas</a:t>
            </a:r>
          </a:p>
          <a:p>
            <a:r>
              <a:rPr lang="en-GB" dirty="0"/>
              <a:t>Contains half rhyme</a:t>
            </a:r>
          </a:p>
          <a:p>
            <a:r>
              <a:rPr lang="en-GB" dirty="0"/>
              <a:t>Well organised poem with iambic pentameter</a:t>
            </a:r>
          </a:p>
          <a:p>
            <a:r>
              <a:rPr lang="en-GB" dirty="0"/>
              <a:t>The language is conversational and precise</a:t>
            </a:r>
          </a:p>
          <a:p>
            <a:r>
              <a:rPr lang="en-GB" dirty="0"/>
              <a:t>Long first line represents unstoppable energy of the gathering storm</a:t>
            </a:r>
          </a:p>
          <a:p>
            <a:pPr marL="0" indent="0">
              <a:buNone/>
            </a:pPr>
            <a:endParaRPr lang="en-IE" dirty="0"/>
          </a:p>
        </p:txBody>
      </p:sp>
    </p:spTree>
    <p:extLst>
      <p:ext uri="{BB962C8B-B14F-4D97-AF65-F5344CB8AC3E}">
        <p14:creationId xmlns:p14="http://schemas.microsoft.com/office/powerpoint/2010/main" val="25182942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CFA807-4F6D-4652-AEDC-F0CD22624A11}"/>
              </a:ext>
            </a:extLst>
          </p:cNvPr>
          <p:cNvSpPr>
            <a:spLocks noGrp="1"/>
          </p:cNvSpPr>
          <p:nvPr>
            <p:ph type="title"/>
          </p:nvPr>
        </p:nvSpPr>
        <p:spPr/>
        <p:txBody>
          <a:bodyPr/>
          <a:lstStyle/>
          <a:p>
            <a:r>
              <a:rPr lang="en-IE" dirty="0"/>
              <a:t>Brief Summary:</a:t>
            </a:r>
          </a:p>
        </p:txBody>
      </p:sp>
      <p:sp>
        <p:nvSpPr>
          <p:cNvPr id="3" name="Content Placeholder 2">
            <a:extLst>
              <a:ext uri="{FF2B5EF4-FFF2-40B4-BE49-F238E27FC236}">
                <a16:creationId xmlns:a16="http://schemas.microsoft.com/office/drawing/2014/main" id="{75620652-7C86-4CE9-9DFE-889A42B41529}"/>
              </a:ext>
            </a:extLst>
          </p:cNvPr>
          <p:cNvSpPr>
            <a:spLocks noGrp="1"/>
          </p:cNvSpPr>
          <p:nvPr>
            <p:ph idx="1"/>
          </p:nvPr>
        </p:nvSpPr>
        <p:spPr/>
        <p:txBody>
          <a:bodyPr>
            <a:normAutofit fontScale="92500" lnSpcReduction="10000"/>
          </a:bodyPr>
          <a:lstStyle/>
          <a:p>
            <a:r>
              <a:rPr lang="en-GB" dirty="0"/>
              <a:t>About someone living in a storm region and also the metaphorical storms that blow inside of us</a:t>
            </a:r>
          </a:p>
          <a:p>
            <a:r>
              <a:rPr lang="en-GB" dirty="0"/>
              <a:t>The world around Rich is in a state of unrest - Cold War etc.</a:t>
            </a:r>
          </a:p>
          <a:p>
            <a:r>
              <a:rPr lang="en-GB" dirty="0"/>
              <a:t>Just like the storm, these wars are a force much greater than our human powers, that while it can be measured and even predicted, it is out of our control (paradox)</a:t>
            </a:r>
          </a:p>
          <a:p>
            <a:r>
              <a:rPr lang="en-GB" dirty="0"/>
              <a:t>The weather represents an interior state. "Weather abroad and weather in the heart." Neither can be controlled.</a:t>
            </a:r>
          </a:p>
          <a:p>
            <a:r>
              <a:rPr lang="en-GB" dirty="0"/>
              <a:t>The lighting of candles reminds us of the powerful failure caused by a storm. When a storm breaks, all the comforts of modern civilisation seem puny against it's elemental force.</a:t>
            </a:r>
          </a:p>
        </p:txBody>
      </p:sp>
    </p:spTree>
    <p:extLst>
      <p:ext uri="{BB962C8B-B14F-4D97-AF65-F5344CB8AC3E}">
        <p14:creationId xmlns:p14="http://schemas.microsoft.com/office/powerpoint/2010/main" val="42946017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37E7CAF-7012-4FB3-A71E-0E7C01E8BDDE}"/>
              </a:ext>
            </a:extLst>
          </p:cNvPr>
          <p:cNvSpPr>
            <a:spLocks noGrp="1"/>
          </p:cNvSpPr>
          <p:nvPr>
            <p:ph idx="1"/>
          </p:nvPr>
        </p:nvSpPr>
        <p:spPr>
          <a:xfrm>
            <a:off x="702365" y="632928"/>
            <a:ext cx="10651435" cy="6046167"/>
          </a:xfrm>
        </p:spPr>
        <p:txBody>
          <a:bodyPr>
            <a:normAutofit/>
          </a:bodyPr>
          <a:lstStyle/>
          <a:p>
            <a:r>
              <a:rPr lang="en-GB" sz="3200" dirty="0"/>
              <a:t>We can prepare ourselves as much as possible for the imminent arrival of a storm, but we are powerless to stop its arrival and the destruction it can cause</a:t>
            </a:r>
          </a:p>
          <a:p>
            <a:r>
              <a:rPr lang="en-GB" sz="3200" dirty="0"/>
              <a:t>We have all felt powerless in situations beyond our control, whether it is delays at an airport, facing an exam or waiting for hospital test results.</a:t>
            </a:r>
          </a:p>
          <a:p>
            <a:r>
              <a:rPr lang="en-GB" sz="3200" dirty="0"/>
              <a:t>Rich captures the unease we all experience in these situations as she moves restlessly about - "I leave the book."</a:t>
            </a:r>
          </a:p>
          <a:p>
            <a:r>
              <a:rPr lang="en-GB" sz="3200" dirty="0"/>
              <a:t>She calmly states how people have learnt to deal with these tragedies - "These are the things we have learnt to do, we who live in troubled regions."</a:t>
            </a:r>
          </a:p>
          <a:p>
            <a:endParaRPr lang="en-IE" sz="3200" dirty="0"/>
          </a:p>
        </p:txBody>
      </p:sp>
    </p:spTree>
    <p:extLst>
      <p:ext uri="{BB962C8B-B14F-4D97-AF65-F5344CB8AC3E}">
        <p14:creationId xmlns:p14="http://schemas.microsoft.com/office/powerpoint/2010/main" val="4188683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FF6D1B-484A-4A2D-B473-64332C33D0B1}"/>
              </a:ext>
            </a:extLst>
          </p:cNvPr>
          <p:cNvSpPr>
            <a:spLocks noGrp="1"/>
          </p:cNvSpPr>
          <p:nvPr>
            <p:ph type="title"/>
          </p:nvPr>
        </p:nvSpPr>
        <p:spPr/>
        <p:txBody>
          <a:bodyPr/>
          <a:lstStyle/>
          <a:p>
            <a:r>
              <a:rPr lang="en-IE" dirty="0"/>
              <a:t>In More Detail:</a:t>
            </a:r>
            <a:br>
              <a:rPr lang="en-IE" dirty="0"/>
            </a:br>
            <a:r>
              <a:rPr lang="en-IE" dirty="0"/>
              <a:t>Stanza 1:</a:t>
            </a:r>
          </a:p>
        </p:txBody>
      </p:sp>
      <p:sp>
        <p:nvSpPr>
          <p:cNvPr id="3" name="Content Placeholder 2">
            <a:extLst>
              <a:ext uri="{FF2B5EF4-FFF2-40B4-BE49-F238E27FC236}">
                <a16:creationId xmlns:a16="http://schemas.microsoft.com/office/drawing/2014/main" id="{CAB67B84-8EEB-4045-BB6F-765CB572C655}"/>
              </a:ext>
            </a:extLst>
          </p:cNvPr>
          <p:cNvSpPr>
            <a:spLocks noGrp="1"/>
          </p:cNvSpPr>
          <p:nvPr>
            <p:ph idx="1"/>
          </p:nvPr>
        </p:nvSpPr>
        <p:spPr>
          <a:xfrm>
            <a:off x="331304" y="1510748"/>
            <a:ext cx="11860696" cy="5347251"/>
          </a:xfrm>
        </p:spPr>
        <p:txBody>
          <a:bodyPr>
            <a:normAutofit/>
          </a:bodyPr>
          <a:lstStyle/>
          <a:p>
            <a:r>
              <a:rPr lang="en-GB" dirty="0"/>
              <a:t>The poet describes a change in readings in a barometer or thermometer as glass falling, informing her that a storm is coming.</a:t>
            </a:r>
          </a:p>
          <a:p>
            <a:r>
              <a:rPr lang="en-GB" dirty="0"/>
              <a:t>Alternatively, “glass has been falling” suggests a certain degree of unrest or destruction. It is important to note that this is not just a storm in the meteorological sense of the word, but also in an emotional or mental sense for the poet.</a:t>
            </a:r>
          </a:p>
          <a:p>
            <a:r>
              <a:rPr lang="en-GB" dirty="0"/>
              <a:t>Using the true events of a rising storm as details, the reader is first introduced to the literal "storm warnings": "The glass...falling," "winds walking overhead" and "</a:t>
            </a:r>
            <a:r>
              <a:rPr lang="en-GB" dirty="0" err="1"/>
              <a:t>gray</a:t>
            </a:r>
            <a:r>
              <a:rPr lang="en-GB" dirty="0"/>
              <a:t> unrest." Yet, the personification of the weather and use of words, such as "unrest", adds a new element to the plot. Somehow the storm is no longer just a change in weather, but comes to stand for an uncontrollable force. </a:t>
            </a:r>
          </a:p>
        </p:txBody>
      </p:sp>
    </p:spTree>
    <p:extLst>
      <p:ext uri="{BB962C8B-B14F-4D97-AF65-F5344CB8AC3E}">
        <p14:creationId xmlns:p14="http://schemas.microsoft.com/office/powerpoint/2010/main" val="1361115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8D3A96-564C-42D0-A9B3-29FBE7528526}"/>
              </a:ext>
            </a:extLst>
          </p:cNvPr>
          <p:cNvSpPr>
            <a:spLocks noGrp="1"/>
          </p:cNvSpPr>
          <p:nvPr>
            <p:ph type="title"/>
          </p:nvPr>
        </p:nvSpPr>
        <p:spPr>
          <a:xfrm>
            <a:off x="838200" y="18255"/>
            <a:ext cx="10515600" cy="1325563"/>
          </a:xfrm>
        </p:spPr>
        <p:txBody>
          <a:bodyPr/>
          <a:lstStyle/>
          <a:p>
            <a:r>
              <a:rPr lang="en-IE" dirty="0"/>
              <a:t>Stanza 2:</a:t>
            </a:r>
          </a:p>
        </p:txBody>
      </p:sp>
      <p:sp>
        <p:nvSpPr>
          <p:cNvPr id="3" name="Content Placeholder 2">
            <a:extLst>
              <a:ext uri="{FF2B5EF4-FFF2-40B4-BE49-F238E27FC236}">
                <a16:creationId xmlns:a16="http://schemas.microsoft.com/office/drawing/2014/main" id="{F29A1C76-6ACE-4D3B-BD73-BDA4D6C75832}"/>
              </a:ext>
            </a:extLst>
          </p:cNvPr>
          <p:cNvSpPr>
            <a:spLocks noGrp="1"/>
          </p:cNvSpPr>
          <p:nvPr>
            <p:ph idx="1"/>
          </p:nvPr>
        </p:nvSpPr>
        <p:spPr>
          <a:xfrm>
            <a:off x="0" y="1099930"/>
            <a:ext cx="12192000" cy="6467061"/>
          </a:xfrm>
        </p:spPr>
        <p:txBody>
          <a:bodyPr>
            <a:normAutofit/>
          </a:bodyPr>
          <a:lstStyle/>
          <a:p>
            <a:r>
              <a:rPr lang="en-GB" dirty="0"/>
              <a:t>As she anticipates the approaching storm, she begins to reflect on the nature of the troubles that approach her. </a:t>
            </a:r>
          </a:p>
          <a:p>
            <a:r>
              <a:rPr lang="en-GB" dirty="0"/>
              <a:t>Rich hints that she has experienced these troubles in the past through her use of the words “again” and “often”. </a:t>
            </a:r>
          </a:p>
          <a:p>
            <a:r>
              <a:rPr lang="en-GB" dirty="0"/>
              <a:t>She creates a sense of expectation, but there is also perhaps a sense of dread for what is to come. Having experienced such problems before, she is somewhat philosophical about them. One can reflect on the fact that one might not always know the precise cause of the difficulties now confronting her. The degree of the difficulty is hinted at through her use of the word “polar”. </a:t>
            </a:r>
          </a:p>
          <a:p>
            <a:r>
              <a:rPr lang="en-GB" dirty="0"/>
              <a:t>In the last few lines of this stanza, both literal and metaphorical meanings of the word “storm” come together. Even though Rich hasn’t used a personal pronoun in these lines, it is nonetheless unmistakably private. Rich is quite fatalistic at this point, anticipating the difficulties will not prevent them from happening. </a:t>
            </a:r>
            <a:endParaRPr lang="en-IE" dirty="0"/>
          </a:p>
        </p:txBody>
      </p:sp>
    </p:spTree>
    <p:extLst>
      <p:ext uri="{BB962C8B-B14F-4D97-AF65-F5344CB8AC3E}">
        <p14:creationId xmlns:p14="http://schemas.microsoft.com/office/powerpoint/2010/main" val="3009209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C36207-6BDF-4F45-9BE9-2D3173E63EA5}"/>
              </a:ext>
            </a:extLst>
          </p:cNvPr>
          <p:cNvSpPr>
            <a:spLocks noGrp="1"/>
          </p:cNvSpPr>
          <p:nvPr>
            <p:ph type="title"/>
          </p:nvPr>
        </p:nvSpPr>
        <p:spPr>
          <a:xfrm>
            <a:off x="122583" y="0"/>
            <a:ext cx="10515600" cy="1325563"/>
          </a:xfrm>
        </p:spPr>
        <p:txBody>
          <a:bodyPr/>
          <a:lstStyle/>
          <a:p>
            <a:r>
              <a:rPr lang="en-IE" dirty="0"/>
              <a:t>Stanza 3:</a:t>
            </a:r>
          </a:p>
        </p:txBody>
      </p:sp>
      <p:sp>
        <p:nvSpPr>
          <p:cNvPr id="3" name="Content Placeholder 2">
            <a:extLst>
              <a:ext uri="{FF2B5EF4-FFF2-40B4-BE49-F238E27FC236}">
                <a16:creationId xmlns:a16="http://schemas.microsoft.com/office/drawing/2014/main" id="{57304F2B-58E9-4618-A082-73C3F119594B}"/>
              </a:ext>
            </a:extLst>
          </p:cNvPr>
          <p:cNvSpPr>
            <a:spLocks noGrp="1"/>
          </p:cNvSpPr>
          <p:nvPr>
            <p:ph idx="1"/>
          </p:nvPr>
        </p:nvSpPr>
        <p:spPr>
          <a:xfrm>
            <a:off x="-1" y="1046922"/>
            <a:ext cx="12069417" cy="5811078"/>
          </a:xfrm>
        </p:spPr>
        <p:txBody>
          <a:bodyPr>
            <a:normAutofit lnSpcReduction="10000"/>
          </a:bodyPr>
          <a:lstStyle/>
          <a:p>
            <a:r>
              <a:rPr lang="en-GB" dirty="0"/>
              <a:t>Rich’s spirits seem to recover or rally a little, as she begins to consider how one might deal with the momentous change and turmoil that accompany the storm. This is registered in the phrase “mastery of elements”. </a:t>
            </a:r>
          </a:p>
          <a:p>
            <a:r>
              <a:rPr lang="en-GB" dirty="0"/>
              <a:t>Rich falters again, and becomes dispirited in the face of such turmoil. Even though one might know of the troubles in advance, one cannot stop time or the troubles. </a:t>
            </a:r>
          </a:p>
          <a:p>
            <a:r>
              <a:rPr lang="en-GB" dirty="0"/>
              <a:t>She uses an image of destruction and violence to remind the reader both of the inevitability of the storm and of its destructive power. Meanwhile, the reader is very much aware of the metaphorical reading of the poem. The use of “shattered fragments” is significant and might just as easily be applied to her life as to the meteorological instruments used to measure the storm. </a:t>
            </a:r>
          </a:p>
          <a:p>
            <a:r>
              <a:rPr lang="en-GB" dirty="0"/>
              <a:t>When her response finally does come, it seems somehow pathetic and inadequate - “we can only close the shutters”. Clearly, this particular storm has had a terrible toll on Rich. </a:t>
            </a:r>
            <a:endParaRPr lang="en-IE" dirty="0"/>
          </a:p>
        </p:txBody>
      </p:sp>
    </p:spTree>
    <p:extLst>
      <p:ext uri="{BB962C8B-B14F-4D97-AF65-F5344CB8AC3E}">
        <p14:creationId xmlns:p14="http://schemas.microsoft.com/office/powerpoint/2010/main" val="31317207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472D53-0D11-4553-8036-0BF2CC6B41EF}"/>
              </a:ext>
            </a:extLst>
          </p:cNvPr>
          <p:cNvSpPr>
            <a:spLocks noGrp="1"/>
          </p:cNvSpPr>
          <p:nvPr>
            <p:ph type="title"/>
          </p:nvPr>
        </p:nvSpPr>
        <p:spPr>
          <a:xfrm>
            <a:off x="175591" y="139838"/>
            <a:ext cx="10515600" cy="1325563"/>
          </a:xfrm>
        </p:spPr>
        <p:txBody>
          <a:bodyPr/>
          <a:lstStyle/>
          <a:p>
            <a:r>
              <a:rPr lang="en-IE" dirty="0"/>
              <a:t>Stanza 4:</a:t>
            </a:r>
          </a:p>
        </p:txBody>
      </p:sp>
      <p:sp>
        <p:nvSpPr>
          <p:cNvPr id="3" name="Content Placeholder 2">
            <a:extLst>
              <a:ext uri="{FF2B5EF4-FFF2-40B4-BE49-F238E27FC236}">
                <a16:creationId xmlns:a16="http://schemas.microsoft.com/office/drawing/2014/main" id="{937CCFFA-077B-4873-A9D6-EDDEA320F76E}"/>
              </a:ext>
            </a:extLst>
          </p:cNvPr>
          <p:cNvSpPr>
            <a:spLocks noGrp="1"/>
          </p:cNvSpPr>
          <p:nvPr>
            <p:ph idx="1"/>
          </p:nvPr>
        </p:nvSpPr>
        <p:spPr>
          <a:xfrm>
            <a:off x="175591" y="1232452"/>
            <a:ext cx="11178209" cy="4944511"/>
          </a:xfrm>
        </p:spPr>
        <p:txBody>
          <a:bodyPr/>
          <a:lstStyle/>
          <a:p>
            <a:r>
              <a:rPr lang="en-GB" dirty="0"/>
              <a:t>Rich feels that all she can do in this situation is shut out the problems as best she can and try to get on with her life, safe inside from the storm. However, as the storm worsens and changes from grey to black, there is only one small glimmer of hope. </a:t>
            </a:r>
          </a:p>
          <a:p>
            <a:r>
              <a:rPr lang="en-GB" dirty="0"/>
              <a:t>This tiny, insignificant glimmer of hope is fragile and although Rich tries her best to protect it from the violent onslaught of the storm, the storm is finding its way in to her safe place. </a:t>
            </a:r>
          </a:p>
          <a:p>
            <a:r>
              <a:rPr lang="en-GB" dirty="0"/>
              <a:t>This glimmer of hope that Rich is trying so hard to protect must be taken care of, as taking care of it is the only way to survive in such troubled times. </a:t>
            </a:r>
            <a:endParaRPr lang="en-IE" dirty="0"/>
          </a:p>
        </p:txBody>
      </p:sp>
    </p:spTree>
    <p:extLst>
      <p:ext uri="{BB962C8B-B14F-4D97-AF65-F5344CB8AC3E}">
        <p14:creationId xmlns:p14="http://schemas.microsoft.com/office/powerpoint/2010/main" val="29629220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F0F71C-FF1B-4967-8B96-0D4D21AE758A}"/>
              </a:ext>
            </a:extLst>
          </p:cNvPr>
          <p:cNvSpPr>
            <a:spLocks noGrp="1"/>
          </p:cNvSpPr>
          <p:nvPr>
            <p:ph type="title"/>
          </p:nvPr>
        </p:nvSpPr>
        <p:spPr/>
        <p:txBody>
          <a:bodyPr/>
          <a:lstStyle/>
          <a:p>
            <a:r>
              <a:rPr lang="en-IE" dirty="0"/>
              <a:t>Poetic Techniques                                                                                       </a:t>
            </a:r>
          </a:p>
        </p:txBody>
      </p:sp>
      <p:sp>
        <p:nvSpPr>
          <p:cNvPr id="3" name="Content Placeholder 2">
            <a:extLst>
              <a:ext uri="{FF2B5EF4-FFF2-40B4-BE49-F238E27FC236}">
                <a16:creationId xmlns:a16="http://schemas.microsoft.com/office/drawing/2014/main" id="{DF15B4F0-302A-4091-8A28-31153DDFBED1}"/>
              </a:ext>
            </a:extLst>
          </p:cNvPr>
          <p:cNvSpPr>
            <a:spLocks noGrp="1"/>
          </p:cNvSpPr>
          <p:nvPr>
            <p:ph idx="1"/>
          </p:nvPr>
        </p:nvSpPr>
        <p:spPr>
          <a:xfrm>
            <a:off x="559558" y="1825624"/>
            <a:ext cx="10794242" cy="4820835"/>
          </a:xfrm>
        </p:spPr>
        <p:txBody>
          <a:bodyPr>
            <a:normAutofit/>
          </a:bodyPr>
          <a:lstStyle/>
          <a:p>
            <a:r>
              <a:rPr lang="en-GB" b="1" dirty="0"/>
              <a:t>RHYME: </a:t>
            </a:r>
            <a:r>
              <a:rPr lang="en-GB" dirty="0"/>
              <a:t>each stanza has one rhyme or half rhyme. However the other lines don't rhyme it is as if the storm has destroyed harmony in the outside world</a:t>
            </a:r>
          </a:p>
          <a:p>
            <a:r>
              <a:rPr lang="en-GB" b="1" dirty="0"/>
              <a:t>ASSONANCE: </a:t>
            </a:r>
            <a:r>
              <a:rPr lang="en-GB" dirty="0"/>
              <a:t>'a' sound in opening line creates creepy or eery suspense. '</a:t>
            </a:r>
            <a:r>
              <a:rPr lang="en-GB" dirty="0" err="1"/>
              <a:t>i</a:t>
            </a:r>
            <a:r>
              <a:rPr lang="en-GB" dirty="0"/>
              <a:t>' - insistent whine sound and mood of wind</a:t>
            </a:r>
          </a:p>
          <a:p>
            <a:r>
              <a:rPr lang="en-GB" b="1" dirty="0"/>
              <a:t>ALLITERATION: </a:t>
            </a:r>
            <a:r>
              <a:rPr lang="en-GB" dirty="0"/>
              <a:t>'w' sound emphasises that the subject of the poem is the air</a:t>
            </a:r>
            <a:endParaRPr lang="en-IE" dirty="0"/>
          </a:p>
          <a:p>
            <a:r>
              <a:rPr lang="en-GB" dirty="0"/>
              <a:t> </a:t>
            </a:r>
            <a:r>
              <a:rPr lang="en-GB" b="1" dirty="0"/>
              <a:t>PUNCTUATION</a:t>
            </a:r>
            <a:r>
              <a:rPr lang="en-GB" dirty="0"/>
              <a:t> – Heavy use of enjambment, long flowing sentences ending toward the end of each stanza. </a:t>
            </a:r>
            <a:endParaRPr lang="en-IE" dirty="0"/>
          </a:p>
        </p:txBody>
      </p:sp>
    </p:spTree>
    <p:extLst>
      <p:ext uri="{BB962C8B-B14F-4D97-AF65-F5344CB8AC3E}">
        <p14:creationId xmlns:p14="http://schemas.microsoft.com/office/powerpoint/2010/main" val="9177536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57</TotalTime>
  <Words>1155</Words>
  <Application>Microsoft Office PowerPoint</Application>
  <PresentationFormat>Widescreen</PresentationFormat>
  <Paragraphs>47</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Storm Warnings</vt:lpstr>
      <vt:lpstr>BACKGROUND</vt:lpstr>
      <vt:lpstr>Brief Summary:</vt:lpstr>
      <vt:lpstr>PowerPoint Presentation</vt:lpstr>
      <vt:lpstr>In More Detail: Stanza 1:</vt:lpstr>
      <vt:lpstr>Stanza 2:</vt:lpstr>
      <vt:lpstr>Stanza 3:</vt:lpstr>
      <vt:lpstr>Stanza 4:</vt:lpstr>
      <vt:lpstr>Poetic Techniques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Storm Warning</dc:title>
  <dc:creator>Ciara Deasy</dc:creator>
  <cp:lastModifiedBy>Ciara Deasy</cp:lastModifiedBy>
  <cp:revision>6</cp:revision>
  <dcterms:created xsi:type="dcterms:W3CDTF">2020-02-03T19:28:01Z</dcterms:created>
  <dcterms:modified xsi:type="dcterms:W3CDTF">2020-03-24T16:22:43Z</dcterms:modified>
</cp:coreProperties>
</file>