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80" r:id="rId4"/>
    <p:sldId id="279" r:id="rId5"/>
    <p:sldId id="277" r:id="rId6"/>
    <p:sldId id="281" r:id="rId7"/>
    <p:sldId id="2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83964-5882-4DE2-BE16-FD9C73594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CC359-405B-44B4-B8CF-BFB947FCA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1681B-8EBB-4CAB-9D9B-279C8D0F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0B442-9037-4B03-834C-DB0C5FFC7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707EF-53DE-4EF3-B95E-EC1F81A1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07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06E1-5B7F-4986-A3F6-A9408759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19EE1-8CE4-4CA3-81A7-18E6D032F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BA8D5-7D17-4982-9BB7-A4D3722D6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B658C-DE43-48D8-B058-2A9DF11AF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CB078-BB8E-4AF9-BEBA-32606805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62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91C747-DEC7-491A-82DF-B56B915436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9C045-F220-4614-AEFA-D57092F61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7B4B5-8892-441E-BD0D-B457D987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5ED0F-0C9A-4133-A56D-F8456C9AD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B563A-1DF1-4635-8ADF-2DC4059DF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420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8981-9E52-467C-8FAF-86373BAFB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28AA1-C6DE-4E26-BF4B-B2421D005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581D4-1130-468A-A229-F49D5EB42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0EB3-AD53-4D5E-8D99-6E9DD77D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6D860-B852-4E3A-898E-BC76091C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958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8AB6C-1D8A-416D-8BB2-7C524E025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FA532-6750-4BA2-B4B3-6C1AADACD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3090C-A178-468B-B120-91D23540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6CC5-9E1B-4226-918B-7B77D44CE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CA48-FAE1-47E1-AF8B-B2FC3F116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656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E6FC3-3853-4EA1-96DE-C2F2BBA62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8C148-3B3B-45F1-AF5F-D624F0601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2F897-8BA6-4BEE-9E4C-0728CDFC7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0A3C0-6425-42CB-9451-E05D2D33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C8318-BBF7-4EED-BCC9-5943D060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C0E9D-3145-4EC3-80EB-19E7C7B1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290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35992-2375-41C6-BA81-2158C44AA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FE3AE-F061-4284-8608-35471DAEA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D7DAB-BCE2-45C2-B95B-76207217E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8B51C-57C4-4272-BD7C-9A619B77D0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03342D-C91D-4798-AE5F-309F64EC8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FBC2CC-A602-4C97-AA60-0C7629B1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9EC4A-155D-477F-9E50-8439DBA9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CB0EE-916C-4037-A6B8-DBEAE407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904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61D2-D47C-4E3B-990C-ABD5BE74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E054F-E177-4BBF-91F4-4FF3AB40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057DC2-1A23-4B98-995D-68A36ACAC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546AD-C6BA-4E97-8112-300519FD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041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BC7BF-125C-4979-A619-1FFAAAAE6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3F9F4A-C9F5-4286-991D-2908C61B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F1B0D-C685-4D3B-81C9-4FDC57551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836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3DE5E-BE65-40D9-97BD-10D23F36B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3AD71-4F8C-4865-80EC-DB753A767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25CD2-1F96-4FB8-85DF-01D13DB54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0E76E-735A-4F04-865C-577987E6C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459AD-2312-4DD7-B23C-6EB1295E6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52D22-BF00-4C76-A342-EA4CD7B0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722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C90FC-727E-4106-8DF3-68DAAE70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1ADE2E-DD70-4792-9A7D-7C5F42B03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D37A8-AAB8-4C3E-BBFE-028DF5E4C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94388-C681-4469-852B-062C688A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A6887-7A78-4F94-AE78-19FB0A5E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3BE91-4F23-4FB1-9FA0-476F66C76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523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E247A0-07C7-4D35-B2E8-49A6D82D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25322-496C-42E7-A9CD-6397A320A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F8A75-F50D-4CA9-A9CF-43AEF345A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6E7FE-8545-413A-82B2-9E436B441007}" type="datetimeFigureOut">
              <a:rPr lang="en-IE" smtClean="0"/>
              <a:t>03/03/2021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AC05C-CB13-46F5-AE5B-F5E7D3DD4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5BA04-2F89-43D5-BA17-9199014CC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88B0E-EECE-43E7-A30B-115F9C148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332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lrincon.tv/cine/criticas/sing-street-critic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aerredueti.it/fare-fundraising-in-oratorio/to-do-image-298x351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playing instruments&#10;&#10;Description automatically generated with medium confidence">
            <a:extLst>
              <a:ext uri="{FF2B5EF4-FFF2-40B4-BE49-F238E27FC236}">
                <a16:creationId xmlns:a16="http://schemas.microsoft.com/office/drawing/2014/main" id="{C1386764-68CF-479D-AEC4-7C9CD5C67C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630" b="362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58EB1C-B2C7-4FFF-8A50-799D3CE26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E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 Street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389D2-7065-40FF-92A1-0F355F90A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E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Tasks</a:t>
            </a:r>
            <a:endParaRPr lang="en-IE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E99998-07A2-4822-8A6C-A10A3B16C741}"/>
              </a:ext>
            </a:extLst>
          </p:cNvPr>
          <p:cNvSpPr txBox="1"/>
          <p:nvPr/>
        </p:nvSpPr>
        <p:spPr>
          <a:xfrm>
            <a:off x="9729625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IE" sz="700">
                <a:solidFill>
                  <a:srgbClr val="FFFFFF"/>
                </a:solidFill>
                <a:hlinkClick r:id="rId3" tooltip="https://elrincon.tv/cine/criticas/sing-street-critica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IE" sz="700">
                <a:solidFill>
                  <a:srgbClr val="FFFFFF"/>
                </a:solidFill>
              </a:rPr>
              <a:t> by Unknown Author is licensed under </a:t>
            </a:r>
            <a:r>
              <a:rPr lang="en-IE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IE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79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C8A12-8BDC-468D-AC7A-2D7641AB8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3" y="490537"/>
            <a:ext cx="5291663" cy="1628775"/>
          </a:xfrm>
        </p:spPr>
        <p:txBody>
          <a:bodyPr anchor="b">
            <a:normAutofit/>
          </a:bodyPr>
          <a:lstStyle/>
          <a:p>
            <a:pPr algn="ctr"/>
            <a:r>
              <a:rPr lang="en-IE" sz="8800" b="1" dirty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Task </a:t>
            </a:r>
          </a:p>
        </p:txBody>
      </p:sp>
      <p:pic>
        <p:nvPicPr>
          <p:cNvPr id="5" name="Picture 4" descr="A yellow note with black text&#10;&#10;Description automatically generated with low confidence">
            <a:extLst>
              <a:ext uri="{FF2B5EF4-FFF2-40B4-BE49-F238E27FC236}">
                <a16:creationId xmlns:a16="http://schemas.microsoft.com/office/drawing/2014/main" id="{A9BE6D53-07C4-48BC-85DB-1D3D1432E8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939" r="-2" b="2569"/>
          <a:stretch/>
        </p:blipFill>
        <p:spPr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B4D76-E4F3-4369-A2EF-A39BBC183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119312"/>
            <a:ext cx="6095998" cy="4737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4000" dirty="0"/>
              <a:t>Based on the opening scenes of a film you have studied. Describe your initial impressions of: the main character(s) and setting. </a:t>
            </a:r>
          </a:p>
          <a:p>
            <a:pPr marL="0" indent="0">
              <a:buNone/>
            </a:pPr>
            <a:r>
              <a:rPr lang="en-IE" sz="4000" dirty="0"/>
              <a:t>Use evidence from the film to support your points. (2 paragraphs)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5A074-75A9-4A50-8AEF-477091AF9948}"/>
              </a:ext>
            </a:extLst>
          </p:cNvPr>
          <p:cNvSpPr txBox="1"/>
          <p:nvPr/>
        </p:nvSpPr>
        <p:spPr>
          <a:xfrm>
            <a:off x="10005184" y="6657945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IE" sz="700">
                <a:solidFill>
                  <a:srgbClr val="FFFFFF"/>
                </a:solidFill>
                <a:hlinkClick r:id="rId3" tooltip="https://www.unaerredueti.it/fare-fundraising-in-oratorio/to-do-image-298x351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IE" sz="700">
                <a:solidFill>
                  <a:srgbClr val="FFFFFF"/>
                </a:solidFill>
              </a:rPr>
              <a:t> by Unknown Author is licensed under </a:t>
            </a:r>
            <a:r>
              <a:rPr lang="en-IE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IE" sz="700">
              <a:solidFill>
                <a:srgbClr val="FFFFFF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193986-7152-43E4-BC6D-06B143A87CD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Opening </a:t>
            </a:r>
          </a:p>
        </p:txBody>
      </p:sp>
    </p:spTree>
    <p:extLst>
      <p:ext uri="{BB962C8B-B14F-4D97-AF65-F5344CB8AC3E}">
        <p14:creationId xmlns:p14="http://schemas.microsoft.com/office/powerpoint/2010/main" val="297882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88EBD-5119-4494-84ED-AA6102C6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Characters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A891A-FB98-44FE-B012-BD4F749C9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5400" b="1" dirty="0">
                <a:solidFill>
                  <a:srgbClr val="FF0000"/>
                </a:solidFill>
              </a:rPr>
              <a:t>Task</a:t>
            </a:r>
          </a:p>
          <a:p>
            <a:pPr marL="0" indent="0" algn="ctr">
              <a:buNone/>
            </a:pPr>
            <a:r>
              <a:rPr lang="en-IE" sz="5400" dirty="0"/>
              <a:t>Pick one character from your studied film that you personally identified with. Give reasons for your answer.</a:t>
            </a:r>
          </a:p>
        </p:txBody>
      </p:sp>
    </p:spTree>
    <p:extLst>
      <p:ext uri="{BB962C8B-B14F-4D97-AF65-F5344CB8AC3E}">
        <p14:creationId xmlns:p14="http://schemas.microsoft.com/office/powerpoint/2010/main" val="3202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BB203-9C3C-462B-B304-7277CE97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624EF-AA54-462D-B920-3054E02B5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/>
              <a:t>Based on your studied film, identify a relationship between two characters that you found gave you a positive or negative impression of the word in which it is set.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087CE2-767B-4EB7-BBA7-D6634F5A0EA1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</a:t>
            </a:r>
          </a:p>
        </p:txBody>
      </p:sp>
    </p:spTree>
    <p:extLst>
      <p:ext uri="{BB962C8B-B14F-4D97-AF65-F5344CB8AC3E}">
        <p14:creationId xmlns:p14="http://schemas.microsoft.com/office/powerpoint/2010/main" val="300051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34F5-6B6E-47F9-A5DC-2E5731DD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4B1AD-488F-4FD7-B6DB-2A2ACCB95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400" dirty="0"/>
              <a:t>Pick one key moment from your studied film that you believe best conveys a theme present in the film. Explain your answer with reference to the film to support your point.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0110C4-763F-4FB0-AC55-C804A4A34F32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Key Moment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C835F8-18B3-4454-B8ED-3D5DAF9864FF}"/>
              </a:ext>
            </a:extLst>
          </p:cNvPr>
          <p:cNvSpPr txBox="1">
            <a:spLocks/>
          </p:cNvSpPr>
          <p:nvPr/>
        </p:nvSpPr>
        <p:spPr>
          <a:xfrm>
            <a:off x="838200" y="18123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4400"/>
              <a:t>Pick one key moment from your studied film that you believe best conveys a theme present in the film. Explain your answer with reference to the film to support your point. </a:t>
            </a:r>
            <a:endParaRPr lang="en-IE" sz="4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2FCD604-4660-439D-A848-334708FA1590}"/>
              </a:ext>
            </a:extLst>
          </p:cNvPr>
          <p:cNvSpPr txBox="1">
            <a:spLocks/>
          </p:cNvSpPr>
          <p:nvPr/>
        </p:nvSpPr>
        <p:spPr>
          <a:xfrm>
            <a:off x="990600" y="5042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Key Moment </a:t>
            </a:r>
          </a:p>
        </p:txBody>
      </p:sp>
    </p:spTree>
    <p:extLst>
      <p:ext uri="{BB962C8B-B14F-4D97-AF65-F5344CB8AC3E}">
        <p14:creationId xmlns:p14="http://schemas.microsoft.com/office/powerpoint/2010/main" val="333746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EAD6B4A-5DF6-4AD0-ABB6-C325300BF1C7}"/>
              </a:ext>
            </a:extLst>
          </p:cNvPr>
          <p:cNvSpPr txBox="1">
            <a:spLocks/>
          </p:cNvSpPr>
          <p:nvPr/>
        </p:nvSpPr>
        <p:spPr>
          <a:xfrm>
            <a:off x="838200" y="18123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4400" dirty="0">
                <a:effectLst/>
                <a:latin typeface="Narkisim" panose="020E0502050101010101" pitchFamily="34" charset="-79"/>
                <a:ea typeface="Calibri" panose="020F0502020204030204" pitchFamily="34" charset="0"/>
                <a:cs typeface="Times New Roman" panose="02020603050405020304" pitchFamily="18" charset="0"/>
              </a:rPr>
              <a:t>Choose a character you liked or disliked and give a detailed account of how that character treated others. </a:t>
            </a:r>
            <a:endParaRPr lang="en-IE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CBC4474-07ED-4F71-A9D5-8ED002A1EEDE}"/>
              </a:ext>
            </a:extLst>
          </p:cNvPr>
          <p:cNvSpPr txBox="1">
            <a:spLocks/>
          </p:cNvSpPr>
          <p:nvPr/>
        </p:nvSpPr>
        <p:spPr>
          <a:xfrm>
            <a:off x="990600" y="5042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Character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8E4D53-3C4D-4D5F-8D1D-15AF0D93472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</a:t>
            </a:r>
          </a:p>
        </p:txBody>
      </p:sp>
    </p:spTree>
    <p:extLst>
      <p:ext uri="{BB962C8B-B14F-4D97-AF65-F5344CB8AC3E}">
        <p14:creationId xmlns:p14="http://schemas.microsoft.com/office/powerpoint/2010/main" val="168239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BBD11-3FA9-4493-AEFA-9E2914839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Sentence Starters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EC607-960E-4F9C-BE4D-08DAF5DAE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IE" sz="3200" dirty="0">
                <a:effectLst/>
                <a:latin typeface="Narkisim" panose="020E0502050101010101" pitchFamily="34" charset="-79"/>
                <a:ea typeface="Calibri" panose="020F0502020204030204" pitchFamily="34" charset="0"/>
                <a:cs typeface="Times New Roman" panose="02020603050405020304" pitchFamily="18" charset="0"/>
              </a:rPr>
              <a:t>A relationship developed….. </a:t>
            </a:r>
            <a:endParaRPr lang="en-I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IE" sz="3200" dirty="0">
                <a:effectLst/>
                <a:latin typeface="Narkisim" panose="020E0502050101010101" pitchFamily="34" charset="-79"/>
                <a:ea typeface="Calibri" panose="020F0502020204030204" pitchFamily="34" charset="0"/>
                <a:cs typeface="Times New Roman" panose="02020603050405020304" pitchFamily="18" charset="0"/>
              </a:rPr>
              <a:t>It made me laugh because….. </a:t>
            </a:r>
            <a:endParaRPr lang="en-I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IE" sz="3200" dirty="0">
                <a:effectLst/>
                <a:latin typeface="Narkisim" panose="020E0502050101010101" pitchFamily="34" charset="-79"/>
                <a:ea typeface="Calibri" panose="020F0502020204030204" pitchFamily="34" charset="0"/>
                <a:cs typeface="Times New Roman" panose="02020603050405020304" pitchFamily="18" charset="0"/>
              </a:rPr>
              <a:t>It dealt with an important issue…. </a:t>
            </a:r>
            <a:endParaRPr lang="en-I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E" sz="3200" dirty="0">
                <a:effectLst/>
                <a:latin typeface="Narkisim" panose="020E0502050101010101" pitchFamily="34" charset="-79"/>
                <a:ea typeface="Calibri" panose="020F0502020204030204" pitchFamily="34" charset="0"/>
                <a:cs typeface="Times New Roman" panose="02020603050405020304" pitchFamily="18" charset="0"/>
              </a:rPr>
              <a:t>It made me think and reflect…. </a:t>
            </a:r>
            <a:endParaRPr lang="en-I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sz="4400" dirty="0"/>
          </a:p>
        </p:txBody>
      </p:sp>
    </p:spTree>
    <p:extLst>
      <p:ext uri="{BB962C8B-B14F-4D97-AF65-F5344CB8AC3E}">
        <p14:creationId xmlns:p14="http://schemas.microsoft.com/office/powerpoint/2010/main" val="150442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238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Aldhabi</vt:lpstr>
      <vt:lpstr>Arial</vt:lpstr>
      <vt:lpstr>Calibri</vt:lpstr>
      <vt:lpstr>Calibri Light</vt:lpstr>
      <vt:lpstr>Narkisim</vt:lpstr>
      <vt:lpstr>Symbol</vt:lpstr>
      <vt:lpstr>Office Theme</vt:lpstr>
      <vt:lpstr>Sing Street</vt:lpstr>
      <vt:lpstr>Task </vt:lpstr>
      <vt:lpstr>Characters </vt:lpstr>
      <vt:lpstr>Characters</vt:lpstr>
      <vt:lpstr>Task </vt:lpstr>
      <vt:lpstr>PowerPoint Presentation</vt:lpstr>
      <vt:lpstr>Sentence Starters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 Street</dc:title>
  <dc:creator>Ciara Deasy</dc:creator>
  <cp:lastModifiedBy>Ciara Deasy</cp:lastModifiedBy>
  <cp:revision>3</cp:revision>
  <dcterms:created xsi:type="dcterms:W3CDTF">2021-03-03T18:46:58Z</dcterms:created>
  <dcterms:modified xsi:type="dcterms:W3CDTF">2021-03-03T19:08:39Z</dcterms:modified>
</cp:coreProperties>
</file>