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78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407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697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207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478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392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929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077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473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276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737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7AEC4-0E87-4035-A514-A41E571424E7}" type="datetimeFigureOut">
              <a:rPr lang="en-IE" smtClean="0"/>
              <a:t>15/04/2013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11774-7103-4E24-800E-70738AA633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648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en-IE" dirty="0" smtClean="0"/>
              <a:t>Seamus Heaney</a:t>
            </a:r>
            <a:br>
              <a:rPr lang="en-IE" dirty="0" smtClean="0"/>
            </a:br>
            <a:r>
              <a:rPr lang="en-IE" dirty="0" smtClean="0"/>
              <a:t>1939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 descr="http://ncowie.files.wordpress.com/2010/11/seamus_hea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227" y="2324100"/>
            <a:ext cx="37338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90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Born </a:t>
            </a:r>
            <a:r>
              <a:rPr lang="en-IE" dirty="0"/>
              <a:t>in 1939 on a farm called </a:t>
            </a:r>
            <a:r>
              <a:rPr lang="en-IE" dirty="0" err="1"/>
              <a:t>Mossbawn</a:t>
            </a:r>
            <a:r>
              <a:rPr lang="en-IE" dirty="0"/>
              <a:t> in Co. </a:t>
            </a:r>
            <a:r>
              <a:rPr lang="en-IE" dirty="0" smtClean="0"/>
              <a:t>Derry</a:t>
            </a:r>
          </a:p>
          <a:p>
            <a:r>
              <a:rPr lang="en-IE" dirty="0"/>
              <a:t>D</a:t>
            </a:r>
            <a:r>
              <a:rPr lang="en-IE" dirty="0" smtClean="0"/>
              <a:t>egree </a:t>
            </a:r>
            <a:r>
              <a:rPr lang="en-IE" dirty="0"/>
              <a:t>in English Language and Literature from Queen's University, </a:t>
            </a:r>
            <a:r>
              <a:rPr lang="en-IE" dirty="0" smtClean="0"/>
              <a:t>Belfast. Became an English teacher.</a:t>
            </a:r>
          </a:p>
          <a:p>
            <a:r>
              <a:rPr lang="en-IE" dirty="0"/>
              <a:t> He received the Nobel Prize for Literature in 1995, reinforcing his reputation as one of Ireland's finest and best-loved poets.</a:t>
            </a:r>
          </a:p>
        </p:txBody>
      </p:sp>
    </p:spTree>
    <p:extLst>
      <p:ext uri="{BB962C8B-B14F-4D97-AF65-F5344CB8AC3E}">
        <p14:creationId xmlns:p14="http://schemas.microsoft.com/office/powerpoint/2010/main" val="292470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Social and Cultural Context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Born into a divided world</a:t>
            </a:r>
          </a:p>
          <a:p>
            <a:pPr lvl="1"/>
            <a:r>
              <a:rPr lang="en-IE" dirty="0" smtClean="0"/>
              <a:t>Sectarian assassinations in 1920s</a:t>
            </a:r>
          </a:p>
          <a:p>
            <a:pPr lvl="1"/>
            <a:r>
              <a:rPr lang="en-IE" dirty="0" smtClean="0"/>
              <a:t>Murder of his cousin in the 1970s</a:t>
            </a:r>
          </a:p>
          <a:p>
            <a:pPr lvl="1"/>
            <a:r>
              <a:rPr lang="en-IE" dirty="0" smtClean="0"/>
              <a:t>Death of his neighbour on hunger strike</a:t>
            </a:r>
          </a:p>
          <a:p>
            <a:pPr lvl="1"/>
            <a:endParaRPr lang="en-IE" dirty="0"/>
          </a:p>
          <a:p>
            <a:pPr lvl="1"/>
            <a:r>
              <a:rPr lang="en-IE" dirty="0" smtClean="0"/>
              <a:t>Civil rights marches of 1960s</a:t>
            </a:r>
          </a:p>
          <a:p>
            <a:pPr lvl="1"/>
            <a:r>
              <a:rPr lang="en-IE" dirty="0" smtClean="0"/>
              <a:t>Bloody Sunday shootings and Hunger strikes of 1980s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5629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One of Heaney’s major achievements is that while he has sought to face up to his responsibilities as a writer, his work is not overwhelmed by the enormity of the events to which it responds.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96629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en-IE" dirty="0"/>
              <a:t>His writing is very much rooted in his </a:t>
            </a:r>
            <a:r>
              <a:rPr lang="en-IE" dirty="0" err="1"/>
              <a:t>Irishness</a:t>
            </a:r>
            <a:r>
              <a:rPr lang="en-IE" dirty="0"/>
              <a:t>, celebrating native, traditional skills, exploring Ireland's past and identity and trying to find language and imagery with which to speak of Northern Ireland's troubled past and ambiguous present</a:t>
            </a:r>
            <a:r>
              <a:rPr lang="en-IE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2405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Many of his themes, however, are more universal and deal with</a:t>
            </a:r>
          </a:p>
          <a:p>
            <a:pPr lvl="1"/>
            <a:r>
              <a:rPr lang="en-IE" dirty="0" smtClean="0"/>
              <a:t> the development of self, </a:t>
            </a:r>
          </a:p>
          <a:p>
            <a:pPr lvl="1"/>
            <a:r>
              <a:rPr lang="en-IE" dirty="0" smtClean="0"/>
              <a:t>the nature of love and death, </a:t>
            </a:r>
          </a:p>
          <a:p>
            <a:pPr lvl="1"/>
            <a:r>
              <a:rPr lang="en-IE" dirty="0" smtClean="0"/>
              <a:t>the creative process</a:t>
            </a:r>
          </a:p>
          <a:p>
            <a:pPr lvl="1"/>
            <a:r>
              <a:rPr lang="en-IE" dirty="0" smtClean="0"/>
              <a:t>the importance of the poetic imagination.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6021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Five Key Points to Remember: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IE" dirty="0" smtClean="0"/>
              <a:t>The social and political dimensions of life in Northern Ireland are part and parcel of Seamus Heaney’s inheritance and his poetry.</a:t>
            </a:r>
          </a:p>
          <a:p>
            <a:pPr marL="514350" indent="-514350">
              <a:buAutoNum type="arabicPeriod"/>
            </a:pPr>
            <a:r>
              <a:rPr lang="en-IE" dirty="0" smtClean="0"/>
              <a:t>A theme that runs through Heaney’s work is the question of response: how should the poet respond to the circumstances in which he finds himself?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42004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3. Heaney is open to the idea of learning from others  and his poems borrow and refer to a wide range of writers and sources.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4. The example of Patrick Kavanagh’s poetry gave Heaney the permission to write about his own place and culture. The manner in which Kavanagh </a:t>
            </a:r>
            <a:r>
              <a:rPr lang="en-IE" dirty="0"/>
              <a:t>b</a:t>
            </a:r>
            <a:r>
              <a:rPr lang="en-IE" dirty="0" smtClean="0"/>
              <a:t>ridged the gap between the ordinary and the sacred has been taken up by Heaney in his later work.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71784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Part of the excitement of reading Seamus Heaney id the way in which he leads you from the parish of </a:t>
            </a:r>
            <a:r>
              <a:rPr lang="en-IE" dirty="0" err="1" smtClean="0"/>
              <a:t>Anahorish</a:t>
            </a:r>
            <a:r>
              <a:rPr lang="en-IE" dirty="0" smtClean="0"/>
              <a:t> in County Derry outwards in space and time, making connections with kindred spirits, both living and dead.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3395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356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Seamus Heaney 1939</vt:lpstr>
      <vt:lpstr>Background</vt:lpstr>
      <vt:lpstr>Social and Cultural Context</vt:lpstr>
      <vt:lpstr>PowerPoint Presentation</vt:lpstr>
      <vt:lpstr>Themes</vt:lpstr>
      <vt:lpstr>PowerPoint Presentation</vt:lpstr>
      <vt:lpstr>Five Key Points to Remember: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Seamus Heaney 1939</dc:title>
  <dc:creator>Ciara</dc:creator>
  <cp:lastModifiedBy>Ciara</cp:lastModifiedBy>
  <cp:revision>6</cp:revision>
  <dcterms:created xsi:type="dcterms:W3CDTF">2013-04-15T08:41:01Z</dcterms:created>
  <dcterms:modified xsi:type="dcterms:W3CDTF">2013-04-15T11:28:44Z</dcterms:modified>
</cp:coreProperties>
</file>