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5E3B0-C2DE-4C8A-9303-1AF2E4BC9C3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C0BD9-0DF9-45E2-94F0-09B177C5E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9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5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0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1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9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1DF91B4-CFD2-446F-8E5C-24EC51892B5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0E79C30-7023-4BF6-90FF-67B942D3F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34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639097"/>
            <a:ext cx="2408544" cy="3781101"/>
          </a:xfrm>
        </p:spPr>
        <p:txBody>
          <a:bodyPr>
            <a:normAutofit/>
          </a:bodyPr>
          <a:lstStyle/>
          <a:p>
            <a:r>
              <a:rPr lang="en-GB">
                <a:latin typeface="Old English Text MT" pitchFamily="66" charset="0"/>
              </a:rPr>
              <a:t>Romeo &amp; Juliet</a:t>
            </a:r>
            <a:br>
              <a:rPr lang="en-GB">
                <a:latin typeface="Old English Text MT" pitchFamily="66" charset="0"/>
              </a:rPr>
            </a:br>
            <a:r>
              <a:rPr lang="en-GB" b="1">
                <a:latin typeface="+mn-lt"/>
              </a:rPr>
              <a:t>quiz</a:t>
            </a:r>
            <a:endParaRPr lang="en-US" b="1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0" y="5280847"/>
            <a:ext cx="2408545" cy="785656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32" name="Rectangle 71">
            <a:extLst>
              <a:ext uri="{FF2B5EF4-FFF2-40B4-BE49-F238E27FC236}">
                <a16:creationId xmlns:a16="http://schemas.microsoft.com/office/drawing/2014/main" id="{339D9DDB-E9A7-4323-9126-BDCACE061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7993" y="0"/>
            <a:ext cx="566470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ounded Rectangle 14">
            <a:extLst>
              <a:ext uri="{FF2B5EF4-FFF2-40B4-BE49-F238E27FC236}">
                <a16:creationId xmlns:a16="http://schemas.microsoft.com/office/drawing/2014/main" id="{9330DB97-B94E-45F0-88B4-3D4A6C16B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7789" y="958640"/>
            <a:ext cx="4693613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il_fi" descr="heart-o-heart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08276" y="2199113"/>
            <a:ext cx="2043704" cy="245828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76398" y="2404884"/>
            <a:ext cx="2044517" cy="2046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36" y="1734857"/>
            <a:ext cx="2824112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>
                <a:cs typeface="+mj-cs"/>
              </a:rPr>
              <a:t>Unscramble the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6051" y="978993"/>
            <a:ext cx="4023913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228600"/>
            <a:r>
              <a:rPr lang="en-US" sz="1700"/>
              <a:t>SSCEAUL</a:t>
            </a:r>
          </a:p>
          <a:p>
            <a:pPr marL="514350" indent="-228600"/>
            <a:r>
              <a:rPr lang="en-US" sz="1700"/>
              <a:t>PULACTE</a:t>
            </a:r>
          </a:p>
          <a:p>
            <a:pPr marL="514350" indent="-228600"/>
            <a:r>
              <a:rPr lang="en-US" sz="1700"/>
              <a:t>SPRIA</a:t>
            </a:r>
          </a:p>
          <a:p>
            <a:pPr marL="514350" indent="-228600"/>
            <a:r>
              <a:rPr lang="en-US" sz="1700"/>
              <a:t>TTLABY</a:t>
            </a:r>
          </a:p>
          <a:p>
            <a:pPr marL="514350" indent="-228600"/>
            <a:r>
              <a:rPr lang="en-US" sz="1700"/>
              <a:t>ROOME</a:t>
            </a:r>
          </a:p>
          <a:p>
            <a:pPr marL="514350" indent="-228600"/>
            <a:r>
              <a:rPr lang="en-US" sz="1700"/>
              <a:t>OBIELNOV</a:t>
            </a:r>
          </a:p>
          <a:p>
            <a:pPr marL="514350" indent="-228600"/>
            <a:r>
              <a:rPr lang="en-US" sz="1700"/>
              <a:t>EUGMNTOA</a:t>
            </a:r>
          </a:p>
          <a:p>
            <a:pPr marL="514350" indent="-228600"/>
            <a:r>
              <a:rPr lang="en-US" sz="1700"/>
              <a:t>LTUEIJ</a:t>
            </a:r>
          </a:p>
          <a:p>
            <a:pPr marL="514350" indent="-228600"/>
            <a:r>
              <a:rPr lang="en-US" sz="1700"/>
              <a:t>CUMEIORT</a:t>
            </a:r>
          </a:p>
          <a:p>
            <a:pPr marL="514350" indent="-228600"/>
            <a:r>
              <a:rPr lang="en-US" sz="1700"/>
              <a:t>RUSNE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  <a:effectLst/>
        </p:spPr>
        <p:txBody>
          <a:bodyPr>
            <a:normAutofit/>
          </a:bodyPr>
          <a:lstStyle/>
          <a:p>
            <a:r>
              <a:rPr lang="en-GB" dirty="0">
                <a:latin typeface="Old English Text MT" pitchFamily="66" charset="0"/>
              </a:rPr>
              <a:t>Who am I?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7911" y="2185988"/>
            <a:ext cx="5965970" cy="3636511"/>
          </a:xfrm>
          <a:effectLst/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sz="1700"/>
              <a:t>11.	I am betrothed to Juliet</a:t>
            </a:r>
          </a:p>
          <a:p>
            <a:pPr marL="514350" indent="-514350">
              <a:buNone/>
            </a:pPr>
            <a:r>
              <a:rPr lang="en-GB" sz="1700"/>
              <a:t>12.	Romeo is in love with me at the beginning 	of the play</a:t>
            </a:r>
          </a:p>
          <a:p>
            <a:pPr marL="514350" indent="-514350">
              <a:buNone/>
            </a:pPr>
            <a:r>
              <a:rPr lang="en-GB" sz="1700"/>
              <a:t>13.	I killed Mercutio</a:t>
            </a:r>
          </a:p>
          <a:p>
            <a:pPr marL="514350" indent="-514350">
              <a:buNone/>
            </a:pPr>
            <a:r>
              <a:rPr lang="en-GB" sz="1700"/>
              <a:t>14.	I gave Juliet the potion</a:t>
            </a:r>
          </a:p>
          <a:p>
            <a:pPr marL="514350" indent="-514350">
              <a:buNone/>
            </a:pPr>
            <a:r>
              <a:rPr lang="en-GB" sz="1700"/>
              <a:t>15. 	I am Prince of Verona</a:t>
            </a:r>
          </a:p>
          <a:p>
            <a:pPr marL="514350" indent="-514350">
              <a:buFont typeface="+mj-lt"/>
              <a:buAutoNum type="arabicPeriod"/>
            </a:pPr>
            <a:endParaRPr lang="en-GB" sz="1700"/>
          </a:p>
          <a:p>
            <a:pPr marL="514350" indent="-514350">
              <a:buFont typeface="+mj-lt"/>
              <a:buAutoNum type="arabicPeriod"/>
            </a:pPr>
            <a:endParaRPr lang="en-US" sz="17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18" y="1303113"/>
            <a:ext cx="2529060" cy="4251775"/>
          </a:xfrm>
          <a:effectLst/>
        </p:spPr>
        <p:txBody>
          <a:bodyPr anchor="ctr">
            <a:normAutofit/>
          </a:bodyPr>
          <a:lstStyle/>
          <a:p>
            <a:r>
              <a:rPr lang="en-GB" dirty="0">
                <a:latin typeface="Old English Text MT" pitchFamily="66" charset="0"/>
              </a:rPr>
              <a:t>Location, location, location</a:t>
            </a:r>
            <a:endParaRPr lang="en-US" dirty="0">
              <a:latin typeface="Old English Text MT" pitchFamily="66" charset="0"/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57180" y="357180"/>
            <a:ext cx="6858002" cy="6143643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35" y="978993"/>
            <a:ext cx="4373214" cy="4900014"/>
          </a:xfrm>
          <a:effectLst/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dirty="0"/>
              <a:t>16.	The city in which the play is set</a:t>
            </a:r>
          </a:p>
          <a:p>
            <a:pPr marL="514350" indent="-514350">
              <a:buNone/>
            </a:pPr>
            <a:r>
              <a:rPr lang="en-GB" dirty="0"/>
              <a:t>17.	Where Romeo sees Juliet for the first time</a:t>
            </a:r>
          </a:p>
          <a:p>
            <a:pPr marL="514350" indent="-514350">
              <a:buNone/>
            </a:pPr>
            <a:r>
              <a:rPr lang="en-GB" dirty="0"/>
              <a:t>18.	Where Romeo and Juliet spend their first  	night as a married couple together</a:t>
            </a:r>
          </a:p>
          <a:p>
            <a:pPr marL="514350" indent="-514350">
              <a:buNone/>
            </a:pPr>
            <a:r>
              <a:rPr lang="en-GB" dirty="0"/>
              <a:t>19.	The town to which Romeo is banished</a:t>
            </a:r>
          </a:p>
          <a:p>
            <a:pPr marL="514350" indent="-514350">
              <a:buNone/>
            </a:pPr>
            <a:r>
              <a:rPr lang="en-GB" dirty="0"/>
              <a:t>20.	Where Romeo and Juliet meet their tragic 	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36" y="1734857"/>
            <a:ext cx="2824112" cy="3388287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Old English Text MT" pitchFamily="66" charset="0"/>
              </a:rPr>
              <a:t>Complete the quote…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051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1400"/>
              <a:t>O she doth teach the ………21………. to burn bright!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 b="1"/>
              <a:t>It seems she hangs upon the cheek of night</a:t>
            </a:r>
            <a:endParaRPr lang="en-US" sz="1400" b="1"/>
          </a:p>
          <a:p>
            <a:pPr>
              <a:lnSpc>
                <a:spcPct val="90000"/>
              </a:lnSpc>
              <a:buNone/>
            </a:pPr>
            <a:r>
              <a:rPr lang="en-GB" sz="1400"/>
              <a:t>As a rich ………22………. in an Ethiop’s ear –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Beauty too rich for use, for earth too dear: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So shows a ………23……… dove trooping with crows,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As yonder lady o’er her fellows shows.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The …………24………….. done, I’ll watch her place of stand,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And touching hers, make blessèd my rude hand.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Did my heart love till now? forswear it, sight!</a:t>
            </a:r>
            <a:endParaRPr lang="en-US" sz="1400"/>
          </a:p>
          <a:p>
            <a:pPr>
              <a:lnSpc>
                <a:spcPct val="90000"/>
              </a:lnSpc>
              <a:buNone/>
            </a:pPr>
            <a:r>
              <a:rPr lang="en-GB" sz="1400"/>
              <a:t>For I ne’er saw true ………25………. till this night.</a:t>
            </a:r>
            <a:endParaRPr lang="en-US" sz="1400"/>
          </a:p>
          <a:p>
            <a:pPr>
              <a:lnSpc>
                <a:spcPct val="90000"/>
              </a:lnSpc>
            </a:pPr>
            <a:endParaRPr lang="en-US" sz="1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ld English Text MT" pitchFamily="66" charset="0"/>
              </a:rPr>
              <a:t>Unscramble the Characters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SSCEAUL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PULACTE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SPRIA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TTLABY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ROOME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OBIELNOV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EUGMNTOA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LTUEIJ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CUMEIORT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RUSNE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ESCALUS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CAPULET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TYBALT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ROMEO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BENVOLIO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MONTAGUE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JULIET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MERCUTIO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NURSE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ld English Text MT" pitchFamily="66" charset="0"/>
              </a:rPr>
              <a:t>Who am I?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dirty="0"/>
              <a:t>11.	I am betrothed to Juliet		</a:t>
            </a:r>
            <a:r>
              <a:rPr lang="en-GB" dirty="0">
                <a:solidFill>
                  <a:srgbClr val="FF0000"/>
                </a:solidFill>
              </a:rPr>
              <a:t>Paris</a:t>
            </a:r>
          </a:p>
          <a:p>
            <a:pPr marL="514350" indent="-514350">
              <a:buNone/>
            </a:pPr>
            <a:r>
              <a:rPr lang="en-GB" dirty="0"/>
              <a:t>12.	Romeo is in love with me at the beginning 	of the play			</a:t>
            </a:r>
            <a:r>
              <a:rPr lang="en-GB" dirty="0">
                <a:solidFill>
                  <a:srgbClr val="FF0000"/>
                </a:solidFill>
              </a:rPr>
              <a:t>Rosaline</a:t>
            </a:r>
          </a:p>
          <a:p>
            <a:pPr marL="514350" indent="-514350">
              <a:buNone/>
            </a:pPr>
            <a:r>
              <a:rPr lang="en-GB" dirty="0"/>
              <a:t>13.	I killed </a:t>
            </a:r>
            <a:r>
              <a:rPr lang="en-GB" dirty="0" err="1"/>
              <a:t>Mercutio</a:t>
            </a:r>
            <a:r>
              <a:rPr lang="en-GB" dirty="0"/>
              <a:t>		</a:t>
            </a:r>
            <a:r>
              <a:rPr lang="en-GB" dirty="0" err="1">
                <a:solidFill>
                  <a:srgbClr val="FF0000"/>
                </a:solidFill>
              </a:rPr>
              <a:t>Tybalt</a:t>
            </a:r>
            <a:endParaRPr lang="en-GB" dirty="0"/>
          </a:p>
          <a:p>
            <a:pPr marL="514350" indent="-514350">
              <a:buNone/>
            </a:pPr>
            <a:r>
              <a:rPr lang="en-GB" dirty="0"/>
              <a:t>14.	I gave Juliet the potion	</a:t>
            </a:r>
            <a:r>
              <a:rPr lang="en-GB" dirty="0">
                <a:solidFill>
                  <a:srgbClr val="FF0000"/>
                </a:solidFill>
              </a:rPr>
              <a:t>Friar Laurence</a:t>
            </a:r>
            <a:endParaRPr lang="en-GB" dirty="0"/>
          </a:p>
          <a:p>
            <a:pPr marL="514350" indent="-514350">
              <a:buNone/>
            </a:pPr>
            <a:r>
              <a:rPr lang="en-GB" dirty="0"/>
              <a:t>15. I am Prince of Verona		</a:t>
            </a:r>
            <a:r>
              <a:rPr lang="en-GB" dirty="0" err="1">
                <a:solidFill>
                  <a:srgbClr val="FF0000"/>
                </a:solidFill>
              </a:rPr>
              <a:t>Escalus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Old English Text MT" pitchFamily="66" charset="0"/>
              </a:rPr>
              <a:t>Location, location, location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dirty="0"/>
              <a:t>16.	The city in which the play is set	</a:t>
            </a:r>
            <a:r>
              <a:rPr lang="en-GB" dirty="0">
                <a:solidFill>
                  <a:srgbClr val="FF0000"/>
                </a:solidFill>
              </a:rPr>
              <a:t>Verona</a:t>
            </a:r>
            <a:endParaRPr lang="en-GB" dirty="0"/>
          </a:p>
          <a:p>
            <a:pPr marL="514350" indent="-514350">
              <a:buNone/>
            </a:pPr>
            <a:r>
              <a:rPr lang="en-GB" dirty="0"/>
              <a:t>17.	Where Romeo sees Juliet for the first time </a:t>
            </a:r>
            <a:r>
              <a:rPr lang="en-GB" dirty="0">
                <a:solidFill>
                  <a:srgbClr val="FF0000"/>
                </a:solidFill>
              </a:rPr>
              <a:t>Capulet’s party</a:t>
            </a:r>
          </a:p>
          <a:p>
            <a:pPr marL="514350" indent="-514350">
              <a:buNone/>
            </a:pPr>
            <a:r>
              <a:rPr lang="en-GB" dirty="0"/>
              <a:t>18.	Where Romeo and Juliet spend their first night as a married couple together	</a:t>
            </a:r>
            <a:r>
              <a:rPr lang="en-GB" dirty="0">
                <a:solidFill>
                  <a:srgbClr val="FF0000"/>
                </a:solidFill>
              </a:rPr>
              <a:t>Juliet’s bedroom</a:t>
            </a:r>
            <a:endParaRPr lang="en-GB" dirty="0"/>
          </a:p>
          <a:p>
            <a:pPr marL="514350" indent="-514350">
              <a:buNone/>
            </a:pPr>
            <a:r>
              <a:rPr lang="en-GB" dirty="0"/>
              <a:t>19.	The town to which Romeo is banished	  </a:t>
            </a:r>
            <a:r>
              <a:rPr lang="en-GB" dirty="0">
                <a:solidFill>
                  <a:srgbClr val="FF0000"/>
                </a:solidFill>
              </a:rPr>
              <a:t>Mantua</a:t>
            </a:r>
            <a:endParaRPr lang="en-GB" dirty="0"/>
          </a:p>
          <a:p>
            <a:pPr marL="514350" indent="-514350">
              <a:buNone/>
            </a:pPr>
            <a:r>
              <a:rPr lang="en-GB" dirty="0"/>
              <a:t>20.	Where Romeo and Juliet meet their tragic end </a:t>
            </a:r>
            <a:r>
              <a:rPr lang="en-GB" dirty="0">
                <a:solidFill>
                  <a:srgbClr val="FF0000"/>
                </a:solidFill>
              </a:rPr>
              <a:t>the Capulet burial chamber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ld English Text MT" pitchFamily="66" charset="0"/>
              </a:rPr>
              <a:t>Complete the quote…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O she doth teach the </a:t>
            </a:r>
            <a:r>
              <a:rPr lang="en-GB" dirty="0">
                <a:solidFill>
                  <a:srgbClr val="FF0000"/>
                </a:solidFill>
              </a:rPr>
              <a:t>torches </a:t>
            </a:r>
            <a:r>
              <a:rPr lang="en-GB" dirty="0"/>
              <a:t>to burn bright!</a:t>
            </a:r>
            <a:endParaRPr lang="en-US" dirty="0"/>
          </a:p>
          <a:p>
            <a:pPr>
              <a:buNone/>
            </a:pPr>
            <a:r>
              <a:rPr lang="en-GB" b="1" dirty="0"/>
              <a:t>It seems she hangs upon the cheek of night</a:t>
            </a:r>
            <a:endParaRPr lang="en-US" b="1" dirty="0"/>
          </a:p>
          <a:p>
            <a:pPr>
              <a:buNone/>
            </a:pPr>
            <a:r>
              <a:rPr lang="en-GB" dirty="0"/>
              <a:t>As a rich </a:t>
            </a:r>
            <a:r>
              <a:rPr lang="en-GB" dirty="0">
                <a:solidFill>
                  <a:srgbClr val="FF0000"/>
                </a:solidFill>
              </a:rPr>
              <a:t>jewel </a:t>
            </a:r>
            <a:r>
              <a:rPr lang="en-GB" dirty="0"/>
              <a:t>in an Ethiop’s ear –</a:t>
            </a:r>
            <a:endParaRPr lang="en-US" dirty="0"/>
          </a:p>
          <a:p>
            <a:pPr>
              <a:buNone/>
            </a:pPr>
            <a:r>
              <a:rPr lang="en-GB" dirty="0"/>
              <a:t>Beauty too rich for use, for earth too dear:</a:t>
            </a:r>
            <a:endParaRPr lang="en-US" dirty="0"/>
          </a:p>
          <a:p>
            <a:pPr>
              <a:buNone/>
            </a:pPr>
            <a:r>
              <a:rPr lang="en-GB" dirty="0"/>
              <a:t>So shows a </a:t>
            </a:r>
            <a:r>
              <a:rPr lang="en-GB" dirty="0">
                <a:solidFill>
                  <a:srgbClr val="FF0000"/>
                </a:solidFill>
              </a:rPr>
              <a:t>snowy </a:t>
            </a:r>
            <a:r>
              <a:rPr lang="en-GB" dirty="0"/>
              <a:t>dove trooping with crows,</a:t>
            </a:r>
            <a:endParaRPr lang="en-US" dirty="0"/>
          </a:p>
          <a:p>
            <a:pPr>
              <a:buNone/>
            </a:pPr>
            <a:r>
              <a:rPr lang="en-GB" dirty="0"/>
              <a:t>As yonder lady o’er her fellows shows.</a:t>
            </a:r>
            <a:endParaRPr lang="en-US" dirty="0"/>
          </a:p>
          <a:p>
            <a:pPr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measure </a:t>
            </a:r>
            <a:r>
              <a:rPr lang="en-GB" dirty="0"/>
              <a:t>done, I’ll watch her place of stand,</a:t>
            </a:r>
            <a:endParaRPr lang="en-US" dirty="0"/>
          </a:p>
          <a:p>
            <a:pPr>
              <a:buNone/>
            </a:pPr>
            <a:r>
              <a:rPr lang="en-GB" dirty="0"/>
              <a:t>And touching hers, make </a:t>
            </a:r>
            <a:r>
              <a:rPr lang="en-GB" dirty="0" err="1"/>
              <a:t>blessèd</a:t>
            </a:r>
            <a:r>
              <a:rPr lang="en-GB" dirty="0"/>
              <a:t> my rude hand.</a:t>
            </a:r>
            <a:endParaRPr lang="en-US" dirty="0"/>
          </a:p>
          <a:p>
            <a:pPr>
              <a:buNone/>
            </a:pPr>
            <a:r>
              <a:rPr lang="en-GB" dirty="0"/>
              <a:t>Did my heart love till now? forswear it, sight!</a:t>
            </a:r>
            <a:endParaRPr lang="en-US" dirty="0"/>
          </a:p>
          <a:p>
            <a:pPr>
              <a:buNone/>
            </a:pPr>
            <a:r>
              <a:rPr lang="en-GB" dirty="0"/>
              <a:t>For I ne’er saw true </a:t>
            </a:r>
            <a:r>
              <a:rPr lang="en-GB" dirty="0">
                <a:solidFill>
                  <a:srgbClr val="FF0000"/>
                </a:solidFill>
              </a:rPr>
              <a:t>beauty </a:t>
            </a:r>
            <a:r>
              <a:rPr lang="en-GB" dirty="0"/>
              <a:t>till this night.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Old English Text MT</vt:lpstr>
      <vt:lpstr>Wingdings 2</vt:lpstr>
      <vt:lpstr>Quotable</vt:lpstr>
      <vt:lpstr>Romeo &amp; Juliet quiz</vt:lpstr>
      <vt:lpstr>Unscramble the Characters</vt:lpstr>
      <vt:lpstr>Who am I?</vt:lpstr>
      <vt:lpstr>Location, location, location</vt:lpstr>
      <vt:lpstr>Complete the quote…</vt:lpstr>
      <vt:lpstr>Unscramble the Characters</vt:lpstr>
      <vt:lpstr>Who am I?</vt:lpstr>
      <vt:lpstr>Location, location, location</vt:lpstr>
      <vt:lpstr>Complete the quote…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 quiz</dc:title>
  <dc:creator>ciara deasy</dc:creator>
  <cp:lastModifiedBy>ciara deasy</cp:lastModifiedBy>
  <cp:revision>1</cp:revision>
  <dcterms:created xsi:type="dcterms:W3CDTF">2020-09-06T15:21:17Z</dcterms:created>
  <dcterms:modified xsi:type="dcterms:W3CDTF">2020-09-06T15:21:50Z</dcterms:modified>
</cp:coreProperties>
</file>