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0EE3CA81-B40A-41B4-9645-734298055FAC}" type="datetimeFigureOut">
              <a:rPr lang="en-IE" smtClean="0"/>
              <a:t>04/02/2013</a:t>
            </a:fld>
            <a:endParaRPr lang="en-IE"/>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IE"/>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390F590F-76C4-4627-90BC-25C602C1E59F}" type="slidenum">
              <a:rPr lang="en-IE" smtClean="0"/>
              <a:t>‹#›</a:t>
            </a:fld>
            <a:endParaRPr lang="en-IE"/>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CA81-B40A-41B4-9645-734298055FAC}" type="datetimeFigureOut">
              <a:rPr lang="en-IE" smtClean="0"/>
              <a:t>04/02/2013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CA81-B40A-41B4-9645-734298055FAC}" type="datetimeFigureOut">
              <a:rPr lang="en-IE" smtClean="0"/>
              <a:t>04/02/2013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3CA81-B40A-41B4-9645-734298055FAC}" type="datetimeFigureOut">
              <a:rPr lang="en-IE" smtClean="0"/>
              <a:t>04/02/2013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3CA81-B40A-41B4-9645-734298055FAC}" type="datetimeFigureOut">
              <a:rPr lang="en-IE" smtClean="0"/>
              <a:t>04/02/2013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EE3CA81-B40A-41B4-9645-734298055FAC}" type="datetimeFigureOut">
              <a:rPr lang="en-IE" smtClean="0"/>
              <a:t>04/02/2013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90F590F-76C4-4627-90BC-25C602C1E59F}" type="slidenum">
              <a:rPr lang="en-IE" smtClean="0"/>
              <a:t>‹#›</a:t>
            </a:fld>
            <a:endParaRPr lang="en-IE"/>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EE3CA81-B40A-41B4-9645-734298055FAC}" type="datetimeFigureOut">
              <a:rPr lang="en-IE" smtClean="0"/>
              <a:t>04/02/2013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90F590F-76C4-4627-90BC-25C602C1E59F}" type="slidenum">
              <a:rPr lang="en-IE" smtClean="0"/>
              <a:t>‹#›</a:t>
            </a:fld>
            <a:endParaRPr lang="en-IE"/>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3CA81-B40A-41B4-9645-734298055FAC}" type="datetimeFigureOut">
              <a:rPr lang="en-IE" smtClean="0"/>
              <a:t>04/02/2013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3CA81-B40A-41B4-9645-734298055FAC}" type="datetimeFigureOut">
              <a:rPr lang="en-IE" smtClean="0"/>
              <a:t>04/02/2013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3CA81-B40A-41B4-9645-734298055FAC}" type="datetimeFigureOut">
              <a:rPr lang="en-IE" smtClean="0"/>
              <a:t>04/02/2013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3CA81-B40A-41B4-9645-734298055FAC}" type="datetimeFigureOut">
              <a:rPr lang="en-IE" smtClean="0"/>
              <a:t>04/02/2013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90F590F-76C4-4627-90BC-25C602C1E59F}"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0EE3CA81-B40A-41B4-9645-734298055FAC}" type="datetimeFigureOut">
              <a:rPr lang="en-IE" smtClean="0"/>
              <a:t>04/02/2013</a:t>
            </a:fld>
            <a:endParaRPr lang="en-IE"/>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IE"/>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390F590F-76C4-4627-90BC-25C602C1E59F}"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Reading </a:t>
            </a:r>
            <a:r>
              <a:rPr lang="en-IE" b="1" dirty="0"/>
              <a:t>Unseen Poetry</a:t>
            </a:r>
            <a:r>
              <a:rPr lang="en-IE" dirty="0"/>
              <a:t/>
            </a:r>
            <a:br>
              <a:rPr lang="en-IE" dirty="0"/>
            </a:br>
            <a:endParaRPr lang="en-IE" dirty="0"/>
          </a:p>
        </p:txBody>
      </p:sp>
      <p:sp>
        <p:nvSpPr>
          <p:cNvPr id="3" name="Subtitle 2"/>
          <p:cNvSpPr>
            <a:spLocks noGrp="1"/>
          </p:cNvSpPr>
          <p:nvPr>
            <p:ph type="subTitle" idx="1"/>
          </p:nvPr>
        </p:nvSpPr>
        <p:spPr/>
        <p:txBody>
          <a:bodyPr/>
          <a:lstStyle/>
          <a:p>
            <a:endParaRPr lang="en-IE"/>
          </a:p>
        </p:txBody>
      </p:sp>
    </p:spTree>
    <p:extLst>
      <p:ext uri="{BB962C8B-B14F-4D97-AF65-F5344CB8AC3E}">
        <p14:creationId xmlns:p14="http://schemas.microsoft.com/office/powerpoint/2010/main" val="4119800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Words:</a:t>
            </a:r>
            <a:endParaRPr lang="en-IE" dirty="0"/>
          </a:p>
        </p:txBody>
      </p:sp>
      <p:sp>
        <p:nvSpPr>
          <p:cNvPr id="3" name="Content Placeholder 2"/>
          <p:cNvSpPr>
            <a:spLocks noGrp="1"/>
          </p:cNvSpPr>
          <p:nvPr>
            <p:ph idx="1"/>
          </p:nvPr>
        </p:nvSpPr>
        <p:spPr/>
        <p:txBody>
          <a:bodyPr/>
          <a:lstStyle/>
          <a:p>
            <a:r>
              <a:rPr lang="en-IE" dirty="0" smtClean="0"/>
              <a:t>These </a:t>
            </a:r>
            <a:r>
              <a:rPr lang="en-IE" dirty="0"/>
              <a:t>are the essence of a poem, and it is important you're aware of key words and expressions and how they form your understanding and appreciation of the poem.</a:t>
            </a:r>
            <a:br>
              <a:rPr lang="en-IE" dirty="0"/>
            </a:br>
            <a:r>
              <a:rPr lang="en-IE" dirty="0"/>
              <a:t/>
            </a:r>
            <a:br>
              <a:rPr lang="en-IE" dirty="0"/>
            </a:br>
            <a:endParaRPr lang="en-IE" dirty="0"/>
          </a:p>
        </p:txBody>
      </p:sp>
    </p:spTree>
    <p:extLst>
      <p:ext uri="{BB962C8B-B14F-4D97-AF65-F5344CB8AC3E}">
        <p14:creationId xmlns:p14="http://schemas.microsoft.com/office/powerpoint/2010/main" val="576844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Grammar and punctuation:</a:t>
            </a:r>
            <a:r>
              <a:rPr lang="en-IE" dirty="0"/>
              <a:t> </a:t>
            </a:r>
          </a:p>
        </p:txBody>
      </p:sp>
      <p:sp>
        <p:nvSpPr>
          <p:cNvPr id="3" name="Content Placeholder 2"/>
          <p:cNvSpPr>
            <a:spLocks noGrp="1"/>
          </p:cNvSpPr>
          <p:nvPr>
            <p:ph idx="1"/>
          </p:nvPr>
        </p:nvSpPr>
        <p:spPr/>
        <p:txBody>
          <a:bodyPr/>
          <a:lstStyle/>
          <a:p>
            <a:r>
              <a:rPr lang="en-IE" dirty="0"/>
              <a:t>Poets differ in how they express themselves. Sometimes words are not enough in themselves and poets might use unorthodox grammar or different punctuation to get their points across. Be aware of this.</a:t>
            </a:r>
          </a:p>
        </p:txBody>
      </p:sp>
    </p:spTree>
    <p:extLst>
      <p:ext uri="{BB962C8B-B14F-4D97-AF65-F5344CB8AC3E}">
        <p14:creationId xmlns:p14="http://schemas.microsoft.com/office/powerpoint/2010/main" val="1836018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Sound:</a:t>
            </a:r>
            <a:endParaRPr lang="en-IE" dirty="0"/>
          </a:p>
        </p:txBody>
      </p:sp>
      <p:sp>
        <p:nvSpPr>
          <p:cNvPr id="3" name="Content Placeholder 2"/>
          <p:cNvSpPr>
            <a:spLocks noGrp="1"/>
          </p:cNvSpPr>
          <p:nvPr>
            <p:ph idx="1"/>
          </p:nvPr>
        </p:nvSpPr>
        <p:spPr/>
        <p:txBody>
          <a:bodyPr/>
          <a:lstStyle/>
          <a:p>
            <a:r>
              <a:rPr lang="en-IE" dirty="0"/>
              <a:t>Read the poem a couple of times over, listening to the sounds. Depending on the sound, a poem can be sensual, or sad, or maybe angry, or happy. See what emotions the poem has on you through listening to it.</a:t>
            </a:r>
          </a:p>
          <a:p>
            <a:endParaRPr lang="en-IE" dirty="0"/>
          </a:p>
        </p:txBody>
      </p:sp>
    </p:spTree>
    <p:extLst>
      <p:ext uri="{BB962C8B-B14F-4D97-AF65-F5344CB8AC3E}">
        <p14:creationId xmlns:p14="http://schemas.microsoft.com/office/powerpoint/2010/main" val="2558264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Before anything else</a:t>
            </a:r>
            <a:r>
              <a:rPr lang="en-IE" dirty="0" smtClean="0"/>
              <a:t>,</a:t>
            </a:r>
            <a:endParaRPr lang="en-IE" dirty="0"/>
          </a:p>
        </p:txBody>
      </p:sp>
      <p:sp>
        <p:nvSpPr>
          <p:cNvPr id="3" name="Content Placeholder 2"/>
          <p:cNvSpPr>
            <a:spLocks noGrp="1"/>
          </p:cNvSpPr>
          <p:nvPr>
            <p:ph idx="1"/>
          </p:nvPr>
        </p:nvSpPr>
        <p:spPr/>
        <p:txBody>
          <a:bodyPr/>
          <a:lstStyle/>
          <a:p>
            <a:r>
              <a:rPr lang="en-IE" dirty="0" smtClean="0"/>
              <a:t>read the poem two or three times.</a:t>
            </a:r>
          </a:p>
          <a:p>
            <a:r>
              <a:rPr lang="en-IE" dirty="0"/>
              <a:t>what is the </a:t>
            </a:r>
            <a:r>
              <a:rPr lang="en-IE" dirty="0" smtClean="0"/>
              <a:t>theme? </a:t>
            </a:r>
          </a:p>
          <a:p>
            <a:r>
              <a:rPr lang="en-IE" dirty="0" smtClean="0"/>
              <a:t>what </a:t>
            </a:r>
            <a:r>
              <a:rPr lang="en-IE" dirty="0"/>
              <a:t>is the </a:t>
            </a:r>
            <a:r>
              <a:rPr lang="en-IE" dirty="0" smtClean="0"/>
              <a:t>tone</a:t>
            </a:r>
            <a:r>
              <a:rPr lang="en-IE" dirty="0"/>
              <a:t>?</a:t>
            </a:r>
            <a:endParaRPr lang="en-IE" dirty="0" smtClean="0"/>
          </a:p>
          <a:p>
            <a:r>
              <a:rPr lang="en-IE" dirty="0" smtClean="0"/>
              <a:t>what </a:t>
            </a:r>
            <a:r>
              <a:rPr lang="en-IE" dirty="0"/>
              <a:t>is the poet trying to say here? </a:t>
            </a:r>
          </a:p>
        </p:txBody>
      </p:sp>
    </p:spTree>
    <p:extLst>
      <p:ext uri="{BB962C8B-B14F-4D97-AF65-F5344CB8AC3E}">
        <p14:creationId xmlns:p14="http://schemas.microsoft.com/office/powerpoint/2010/main" val="5917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Ideas</a:t>
            </a:r>
            <a:r>
              <a:rPr lang="en-IE" dirty="0"/>
              <a:t/>
            </a:r>
            <a:br>
              <a:rPr lang="en-IE" dirty="0"/>
            </a:br>
            <a:endParaRPr lang="en-IE" dirty="0"/>
          </a:p>
        </p:txBody>
      </p:sp>
      <p:sp>
        <p:nvSpPr>
          <p:cNvPr id="3" name="Content Placeholder 2"/>
          <p:cNvSpPr>
            <a:spLocks noGrp="1"/>
          </p:cNvSpPr>
          <p:nvPr>
            <p:ph idx="1"/>
          </p:nvPr>
        </p:nvSpPr>
        <p:spPr>
          <a:xfrm>
            <a:off x="179512" y="1196752"/>
            <a:ext cx="8661292" cy="5464161"/>
          </a:xfrm>
        </p:spPr>
        <p:txBody>
          <a:bodyPr>
            <a:normAutofit/>
          </a:bodyPr>
          <a:lstStyle/>
          <a:p>
            <a:pPr lvl="0"/>
            <a:r>
              <a:rPr lang="en-IE" dirty="0"/>
              <a:t>State what you believe to be the main idea or ideas of the poem, approaching it stanza by stanza.</a:t>
            </a:r>
          </a:p>
          <a:p>
            <a:pPr lvl="0"/>
            <a:r>
              <a:rPr lang="en-IE" dirty="0"/>
              <a:t>Note the key words or phrases repeated throughout the poem.</a:t>
            </a:r>
          </a:p>
          <a:p>
            <a:pPr lvl="0"/>
            <a:r>
              <a:rPr lang="en-IE" dirty="0"/>
              <a:t>Think about why the stanzas/lines are structured in a particular way.</a:t>
            </a:r>
          </a:p>
          <a:p>
            <a:pPr lvl="0"/>
            <a:r>
              <a:rPr lang="en-IE" dirty="0"/>
              <a:t>Explore the relationships throughout the poem.</a:t>
            </a:r>
          </a:p>
          <a:p>
            <a:pPr lvl="0"/>
            <a:r>
              <a:rPr lang="en-IE" dirty="0"/>
              <a:t>See if there are any recurring themes in the poem, and elicit what the poet is trying to say by writing about these</a:t>
            </a:r>
            <a:r>
              <a:rPr lang="en-IE" dirty="0" smtClean="0"/>
              <a:t>.</a:t>
            </a:r>
            <a:endParaRPr lang="en-IE" dirty="0"/>
          </a:p>
        </p:txBody>
      </p:sp>
    </p:spTree>
    <p:extLst>
      <p:ext uri="{BB962C8B-B14F-4D97-AF65-F5344CB8AC3E}">
        <p14:creationId xmlns:p14="http://schemas.microsoft.com/office/powerpoint/2010/main" val="148714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Persona</a:t>
            </a:r>
            <a:endParaRPr lang="en-IE" dirty="0"/>
          </a:p>
        </p:txBody>
      </p:sp>
      <p:sp>
        <p:nvSpPr>
          <p:cNvPr id="3" name="Content Placeholder 2"/>
          <p:cNvSpPr>
            <a:spLocks noGrp="1"/>
          </p:cNvSpPr>
          <p:nvPr>
            <p:ph idx="1"/>
          </p:nvPr>
        </p:nvSpPr>
        <p:spPr/>
        <p:txBody>
          <a:bodyPr/>
          <a:lstStyle/>
          <a:p>
            <a:pPr lvl="0"/>
            <a:r>
              <a:rPr lang="en-IE" dirty="0"/>
              <a:t>Who is the speaker in the poem? Is it the poet, or is it the poet taking on another voice?</a:t>
            </a:r>
          </a:p>
          <a:p>
            <a:pPr lvl="0"/>
            <a:r>
              <a:rPr lang="en-IE" dirty="0"/>
              <a:t>Who is the poet speaking to? Is it him/herself, is it a particular person, or is it the reader?</a:t>
            </a:r>
          </a:p>
          <a:p>
            <a:pPr lvl="0"/>
            <a:r>
              <a:rPr lang="en-IE" dirty="0"/>
              <a:t>What can we tell about the poet from studying the poem</a:t>
            </a:r>
            <a:r>
              <a:rPr lang="en-IE" dirty="0" smtClean="0"/>
              <a:t>.</a:t>
            </a:r>
            <a:endParaRPr lang="en-IE" dirty="0"/>
          </a:p>
        </p:txBody>
      </p:sp>
    </p:spTree>
    <p:extLst>
      <p:ext uri="{BB962C8B-B14F-4D97-AF65-F5344CB8AC3E}">
        <p14:creationId xmlns:p14="http://schemas.microsoft.com/office/powerpoint/2010/main" val="355025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smtClean="0"/>
              <a:t>Language</a:t>
            </a:r>
            <a:endParaRPr lang="en-IE" dirty="0"/>
          </a:p>
        </p:txBody>
      </p:sp>
      <p:sp>
        <p:nvSpPr>
          <p:cNvPr id="3" name="Content Placeholder 2"/>
          <p:cNvSpPr>
            <a:spLocks noGrp="1"/>
          </p:cNvSpPr>
          <p:nvPr>
            <p:ph idx="1"/>
          </p:nvPr>
        </p:nvSpPr>
        <p:spPr/>
        <p:txBody>
          <a:bodyPr/>
          <a:lstStyle/>
          <a:p>
            <a:pPr marL="0" indent="0">
              <a:buNone/>
            </a:pPr>
            <a:r>
              <a:rPr lang="en-IE" b="1" dirty="0"/>
              <a:t>Tone:</a:t>
            </a:r>
            <a:r>
              <a:rPr lang="en-IE" dirty="0"/>
              <a:t> What is the poem's tone (sad, happy, reflective, morose, philosophical, etc.)</a:t>
            </a:r>
            <a:br>
              <a:rPr lang="en-IE" dirty="0"/>
            </a:br>
            <a:r>
              <a:rPr lang="en-IE" dirty="0"/>
              <a:t/>
            </a:r>
            <a:br>
              <a:rPr lang="en-IE" dirty="0"/>
            </a:br>
            <a:endParaRPr lang="en-IE" dirty="0"/>
          </a:p>
        </p:txBody>
      </p:sp>
    </p:spTree>
    <p:extLst>
      <p:ext uri="{BB962C8B-B14F-4D97-AF65-F5344CB8AC3E}">
        <p14:creationId xmlns:p14="http://schemas.microsoft.com/office/powerpoint/2010/main" val="592641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b="1" dirty="0"/>
              <a:t>Rhythm:</a:t>
            </a:r>
            <a:r>
              <a:rPr lang="en-IE" dirty="0"/>
              <a:t> </a:t>
            </a:r>
          </a:p>
        </p:txBody>
      </p:sp>
      <p:sp>
        <p:nvSpPr>
          <p:cNvPr id="3" name="Content Placeholder 2"/>
          <p:cNvSpPr>
            <a:spLocks noGrp="1"/>
          </p:cNvSpPr>
          <p:nvPr>
            <p:ph idx="1"/>
          </p:nvPr>
        </p:nvSpPr>
        <p:spPr/>
        <p:txBody>
          <a:bodyPr/>
          <a:lstStyle/>
          <a:p>
            <a:r>
              <a:rPr lang="en-IE" dirty="0" smtClean="0"/>
              <a:t>Is there a musical quality to the poem, does it rhyme, does it follow a particular rhythm or is the rhythm fragmented?</a:t>
            </a:r>
            <a:endParaRPr lang="en-IE" dirty="0"/>
          </a:p>
        </p:txBody>
      </p:sp>
    </p:spTree>
    <p:extLst>
      <p:ext uri="{BB962C8B-B14F-4D97-AF65-F5344CB8AC3E}">
        <p14:creationId xmlns:p14="http://schemas.microsoft.com/office/powerpoint/2010/main" val="3889158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Techniques:</a:t>
            </a:r>
            <a:r>
              <a:rPr lang="en-IE" dirty="0"/>
              <a:t> </a:t>
            </a:r>
          </a:p>
        </p:txBody>
      </p:sp>
      <p:sp>
        <p:nvSpPr>
          <p:cNvPr id="3" name="Content Placeholder 2"/>
          <p:cNvSpPr>
            <a:spLocks noGrp="1"/>
          </p:cNvSpPr>
          <p:nvPr>
            <p:ph idx="1"/>
          </p:nvPr>
        </p:nvSpPr>
        <p:spPr/>
        <p:txBody>
          <a:bodyPr/>
          <a:lstStyle/>
          <a:p>
            <a:r>
              <a:rPr lang="en-IE" dirty="0"/>
              <a:t>Does the poet use writing techniques to enhance the language, e.g., alliteration (the repetition of consonants) and assonance (the repetition of vowels).</a:t>
            </a:r>
            <a:br>
              <a:rPr lang="en-IE" dirty="0"/>
            </a:br>
            <a:r>
              <a:rPr lang="en-IE" dirty="0"/>
              <a:t/>
            </a:r>
            <a:br>
              <a:rPr lang="en-IE" dirty="0"/>
            </a:br>
            <a:endParaRPr lang="en-IE" dirty="0"/>
          </a:p>
        </p:txBody>
      </p:sp>
    </p:spTree>
    <p:extLst>
      <p:ext uri="{BB962C8B-B14F-4D97-AF65-F5344CB8AC3E}">
        <p14:creationId xmlns:p14="http://schemas.microsoft.com/office/powerpoint/2010/main" val="2455843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Imagery:</a:t>
            </a:r>
            <a:endParaRPr lang="en-IE" dirty="0"/>
          </a:p>
        </p:txBody>
      </p:sp>
      <p:sp>
        <p:nvSpPr>
          <p:cNvPr id="3" name="Content Placeholder 2"/>
          <p:cNvSpPr>
            <a:spLocks noGrp="1"/>
          </p:cNvSpPr>
          <p:nvPr>
            <p:ph idx="1"/>
          </p:nvPr>
        </p:nvSpPr>
        <p:spPr/>
        <p:txBody>
          <a:bodyPr/>
          <a:lstStyle/>
          <a:p>
            <a:r>
              <a:rPr lang="en-IE" dirty="0"/>
              <a:t>What imagery does the poem use and how does it shape your meaning of the poem.</a:t>
            </a:r>
            <a:br>
              <a:rPr lang="en-IE" dirty="0"/>
            </a:br>
            <a:endParaRPr lang="en-IE" dirty="0"/>
          </a:p>
        </p:txBody>
      </p:sp>
    </p:spTree>
    <p:extLst>
      <p:ext uri="{BB962C8B-B14F-4D97-AF65-F5344CB8AC3E}">
        <p14:creationId xmlns:p14="http://schemas.microsoft.com/office/powerpoint/2010/main" val="149608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Symbolism:</a:t>
            </a:r>
            <a:endParaRPr lang="en-IE" dirty="0"/>
          </a:p>
        </p:txBody>
      </p:sp>
      <p:sp>
        <p:nvSpPr>
          <p:cNvPr id="3" name="Content Placeholder 2"/>
          <p:cNvSpPr>
            <a:spLocks noGrp="1"/>
          </p:cNvSpPr>
          <p:nvPr>
            <p:ph idx="1"/>
          </p:nvPr>
        </p:nvSpPr>
        <p:spPr/>
        <p:txBody>
          <a:bodyPr/>
          <a:lstStyle/>
          <a:p>
            <a:r>
              <a:rPr lang="en-IE" dirty="0"/>
              <a:t>Does the poet use symbolism to illustrate his/her views and is it effective.</a:t>
            </a:r>
          </a:p>
        </p:txBody>
      </p:sp>
    </p:spTree>
    <p:extLst>
      <p:ext uri="{BB962C8B-B14F-4D97-AF65-F5344CB8AC3E}">
        <p14:creationId xmlns:p14="http://schemas.microsoft.com/office/powerpoint/2010/main" val="1407782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Sketchbook</Template>
  <TotalTime>17</TotalTime>
  <Words>387</Words>
  <Application>Microsoft Office PowerPoint</Application>
  <PresentationFormat>On-screen Show (4:3)</PresentationFormat>
  <Paragraphs>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Sketchbook</vt:lpstr>
      <vt:lpstr>Reading Unseen Poetry </vt:lpstr>
      <vt:lpstr>Before anything else,</vt:lpstr>
      <vt:lpstr>Ideas </vt:lpstr>
      <vt:lpstr>Persona</vt:lpstr>
      <vt:lpstr>Language</vt:lpstr>
      <vt:lpstr>Rhythm: </vt:lpstr>
      <vt:lpstr>Techniques: </vt:lpstr>
      <vt:lpstr>Imagery:</vt:lpstr>
      <vt:lpstr>Symbolism:</vt:lpstr>
      <vt:lpstr>Words:</vt:lpstr>
      <vt:lpstr>Grammar and punctuation: </vt:lpstr>
      <vt:lpstr>Sound: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Unseen Poetry </dc:title>
  <dc:creator>Ciara</dc:creator>
  <cp:lastModifiedBy>Ciara</cp:lastModifiedBy>
  <cp:revision>3</cp:revision>
  <dcterms:created xsi:type="dcterms:W3CDTF">2013-02-04T10:21:51Z</dcterms:created>
  <dcterms:modified xsi:type="dcterms:W3CDTF">2013-02-04T10:39:14Z</dcterms:modified>
</cp:coreProperties>
</file>