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085D-1882-4980-8669-45BCC16D5D61}" type="datetimeFigureOut">
              <a:rPr lang="en-GB" smtClean="0"/>
              <a:t>02/04/2014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DBD72-B238-406E-8E58-00C1F7A8DD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131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085D-1882-4980-8669-45BCC16D5D61}" type="datetimeFigureOut">
              <a:rPr lang="en-GB" smtClean="0"/>
              <a:t>02/04/2014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DBD72-B238-406E-8E58-00C1F7A8DD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0331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085D-1882-4980-8669-45BCC16D5D61}" type="datetimeFigureOut">
              <a:rPr lang="en-GB" smtClean="0"/>
              <a:t>02/04/2014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DBD72-B238-406E-8E58-00C1F7A8DD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9615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085D-1882-4980-8669-45BCC16D5D61}" type="datetimeFigureOut">
              <a:rPr lang="en-GB" smtClean="0"/>
              <a:t>02/04/2014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DBD72-B238-406E-8E58-00C1F7A8DD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5784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085D-1882-4980-8669-45BCC16D5D61}" type="datetimeFigureOut">
              <a:rPr lang="en-GB" smtClean="0"/>
              <a:t>02/04/2014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DBD72-B238-406E-8E58-00C1F7A8DD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9615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085D-1882-4980-8669-45BCC16D5D61}" type="datetimeFigureOut">
              <a:rPr lang="en-GB" smtClean="0"/>
              <a:t>02/04/2014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DBD72-B238-406E-8E58-00C1F7A8DD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0148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085D-1882-4980-8669-45BCC16D5D61}" type="datetimeFigureOut">
              <a:rPr lang="en-GB" smtClean="0"/>
              <a:t>02/04/2014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DBD72-B238-406E-8E58-00C1F7A8DD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996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085D-1882-4980-8669-45BCC16D5D61}" type="datetimeFigureOut">
              <a:rPr lang="en-GB" smtClean="0"/>
              <a:t>02/04/2014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DBD72-B238-406E-8E58-00C1F7A8DD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7143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085D-1882-4980-8669-45BCC16D5D61}" type="datetimeFigureOut">
              <a:rPr lang="en-GB" smtClean="0"/>
              <a:t>02/04/2014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DBD72-B238-406E-8E58-00C1F7A8DD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9294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085D-1882-4980-8669-45BCC16D5D61}" type="datetimeFigureOut">
              <a:rPr lang="en-GB" smtClean="0"/>
              <a:t>02/04/2014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DBD72-B238-406E-8E58-00C1F7A8DD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6631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085D-1882-4980-8669-45BCC16D5D61}" type="datetimeFigureOut">
              <a:rPr lang="en-GB" smtClean="0"/>
              <a:t>02/04/2014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DBD72-B238-406E-8E58-00C1F7A8DD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6053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7085D-1882-4980-8669-45BCC16D5D61}" type="datetimeFigureOut">
              <a:rPr lang="en-GB" smtClean="0"/>
              <a:t>02/04/2014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DBD72-B238-406E-8E58-00C1F7A8DD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9556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0" y="2"/>
          <a:ext cx="9144000" cy="6949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27784"/>
                <a:gridCol w="6516216"/>
              </a:tblGrid>
              <a:tr h="762000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rgbClr val="00B050"/>
                          </a:solidFill>
                          <a:latin typeface="Andalus" pitchFamily="2" charset="-78"/>
                          <a:cs typeface="Andalus" pitchFamily="2" charset="-78"/>
                        </a:rPr>
                        <a:t>“Well that gloves </a:t>
                      </a:r>
                      <a:r>
                        <a:rPr lang="en-GB" sz="1800" dirty="0" err="1" smtClean="0">
                          <a:solidFill>
                            <a:srgbClr val="00B050"/>
                          </a:solidFill>
                          <a:latin typeface="Andalus" pitchFamily="2" charset="-78"/>
                          <a:cs typeface="Andalus" pitchFamily="2" charset="-78"/>
                        </a:rPr>
                        <a:t>fulla</a:t>
                      </a:r>
                      <a:r>
                        <a:rPr lang="en-GB" sz="1800" dirty="0" smtClean="0">
                          <a:solidFill>
                            <a:srgbClr val="00B050"/>
                          </a:solidFill>
                          <a:latin typeface="Andalus" pitchFamily="2" charset="-78"/>
                          <a:cs typeface="Andalus" pitchFamily="2" charset="-78"/>
                        </a:rPr>
                        <a:t> Vaseline”			Pg 49</a:t>
                      </a:r>
                      <a:endParaRPr lang="en-GB" sz="1800" dirty="0">
                        <a:solidFill>
                          <a:srgbClr val="00B050"/>
                        </a:solidFill>
                        <a:latin typeface="Andalus" pitchFamily="2" charset="-78"/>
                        <a:cs typeface="Andalus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Who said this and when?</a:t>
                      </a:r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r>
                        <a:rPr lang="en-GB" sz="900" dirty="0" smtClean="0"/>
                        <a:t>What  theme does it relate to and how?</a:t>
                      </a:r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r>
                        <a:rPr lang="en-GB" sz="900" dirty="0" smtClean="0"/>
                        <a:t>What words might you pick out to analyse/</a:t>
                      </a:r>
                      <a:r>
                        <a:rPr lang="en-GB" sz="900" baseline="0" dirty="0" smtClean="0"/>
                        <a:t> what does the quote tell you in relation to the person’s relationship with Curley’ wife?</a:t>
                      </a:r>
                    </a:p>
                    <a:p>
                      <a:endParaRPr lang="en-GB" sz="900" baseline="0" dirty="0" smtClean="0"/>
                    </a:p>
                    <a:p>
                      <a:endParaRPr lang="en-GB" sz="900" baseline="0" dirty="0" smtClean="0"/>
                    </a:p>
                    <a:p>
                      <a:endParaRPr lang="en-GB" sz="900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rgbClr val="00B050"/>
                          </a:solidFill>
                          <a:latin typeface="Andalus" pitchFamily="2" charset="-78"/>
                          <a:cs typeface="Andalus" pitchFamily="2" charset="-78"/>
                        </a:rPr>
                        <a:t>“Well she got the eye....I seen her give Slim the eye and I seen her give Carlson the eye”</a:t>
                      </a:r>
                    </a:p>
                    <a:p>
                      <a:r>
                        <a:rPr lang="en-GB" sz="1800" dirty="0" smtClean="0">
                          <a:solidFill>
                            <a:srgbClr val="00B050"/>
                          </a:solidFill>
                          <a:latin typeface="Andalus" pitchFamily="2" charset="-78"/>
                          <a:cs typeface="Andalus" pitchFamily="2" charset="-78"/>
                        </a:rPr>
                        <a:t>			Pg 50</a:t>
                      </a:r>
                      <a:endParaRPr lang="en-GB" sz="1800" dirty="0">
                        <a:solidFill>
                          <a:srgbClr val="00B050"/>
                        </a:solidFill>
                        <a:latin typeface="Andalus" pitchFamily="2" charset="-78"/>
                        <a:cs typeface="Andalus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smtClean="0"/>
                        <a:t>Who said this and when?</a:t>
                      </a:r>
                    </a:p>
                    <a:p>
                      <a:endParaRPr lang="en-GB" sz="900" smtClean="0"/>
                    </a:p>
                    <a:p>
                      <a:endParaRPr lang="en-GB" sz="900" smtClean="0"/>
                    </a:p>
                    <a:p>
                      <a:endParaRPr lang="en-GB" sz="900" smtClean="0"/>
                    </a:p>
                    <a:p>
                      <a:r>
                        <a:rPr lang="en-GB" sz="900" smtClean="0"/>
                        <a:t>What  theme does it relate to and how?</a:t>
                      </a:r>
                    </a:p>
                    <a:p>
                      <a:endParaRPr lang="en-GB" sz="900" smtClean="0"/>
                    </a:p>
                    <a:p>
                      <a:endParaRPr lang="en-GB" sz="900" smtClean="0"/>
                    </a:p>
                    <a:p>
                      <a:endParaRPr lang="en-GB" sz="900" smtClean="0"/>
                    </a:p>
                    <a:p>
                      <a:r>
                        <a:rPr lang="en-GB" sz="900" smtClean="0"/>
                        <a:t>What words might you pick out to analyse/</a:t>
                      </a:r>
                      <a:r>
                        <a:rPr lang="en-GB" sz="900" baseline="0" smtClean="0"/>
                        <a:t> what does the quote tell you in relation to the person’s relationship with Curley’ wife?</a:t>
                      </a:r>
                      <a:endParaRPr lang="en-GB" sz="900" baseline="0" dirty="0" smtClean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rgbClr val="00B050"/>
                          </a:solidFill>
                          <a:latin typeface="Andalus" pitchFamily="2" charset="-78"/>
                          <a:cs typeface="Andalus" pitchFamily="2" charset="-78"/>
                        </a:rPr>
                        <a:t>“Well I think Curley’s married a ...Tart!”</a:t>
                      </a:r>
                    </a:p>
                    <a:p>
                      <a:r>
                        <a:rPr lang="en-GB" sz="1800" dirty="0" smtClean="0">
                          <a:solidFill>
                            <a:srgbClr val="00B050"/>
                          </a:solidFill>
                          <a:latin typeface="Andalus" pitchFamily="2" charset="-78"/>
                          <a:cs typeface="Andalus" pitchFamily="2" charset="-78"/>
                        </a:rPr>
                        <a:t>			Pg 50</a:t>
                      </a:r>
                      <a:endParaRPr lang="en-GB" sz="1800" dirty="0">
                        <a:solidFill>
                          <a:srgbClr val="00B050"/>
                        </a:solidFill>
                        <a:latin typeface="Andalus" pitchFamily="2" charset="-78"/>
                        <a:cs typeface="Andalus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Who said this and when?</a:t>
                      </a:r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r>
                        <a:rPr lang="en-GB" sz="900" dirty="0" smtClean="0"/>
                        <a:t>What  theme does it relate to and how?</a:t>
                      </a:r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r>
                        <a:rPr lang="en-GB" sz="900" dirty="0" smtClean="0"/>
                        <a:t>What words might you pick out to analyse/</a:t>
                      </a:r>
                      <a:r>
                        <a:rPr lang="en-GB" sz="900" baseline="0" dirty="0" smtClean="0"/>
                        <a:t> what does the quote tell you in relation to the person’s relationship with Curley’ wife?</a:t>
                      </a:r>
                    </a:p>
                    <a:p>
                      <a:endParaRPr lang="en-GB" sz="900" baseline="0" dirty="0" smtClean="0"/>
                    </a:p>
                    <a:p>
                      <a:endParaRPr lang="en-GB" sz="900" baseline="0" dirty="0" smtClean="0"/>
                    </a:p>
                    <a:p>
                      <a:endParaRPr lang="en-GB" sz="900" baseline="0" dirty="0" smtClean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rgbClr val="00B050"/>
                          </a:solidFill>
                          <a:latin typeface="Andalus" pitchFamily="2" charset="-78"/>
                          <a:cs typeface="Andalus" pitchFamily="2" charset="-78"/>
                        </a:rPr>
                        <a:t>“Well you </a:t>
                      </a:r>
                      <a:r>
                        <a:rPr lang="en-GB" sz="1800" dirty="0" err="1" smtClean="0">
                          <a:solidFill>
                            <a:srgbClr val="00B050"/>
                          </a:solidFill>
                          <a:latin typeface="Andalus" pitchFamily="2" charset="-78"/>
                          <a:cs typeface="Andalus" pitchFamily="2" charset="-78"/>
                        </a:rPr>
                        <a:t>aint</a:t>
                      </a:r>
                      <a:r>
                        <a:rPr lang="en-GB" sz="1800" dirty="0" smtClean="0">
                          <a:solidFill>
                            <a:srgbClr val="00B050"/>
                          </a:solidFill>
                          <a:latin typeface="Andalus" pitchFamily="2" charset="-78"/>
                          <a:cs typeface="Andalus" pitchFamily="2" charset="-78"/>
                        </a:rPr>
                        <a:t> </a:t>
                      </a:r>
                      <a:r>
                        <a:rPr lang="en-GB" sz="1800" dirty="0" err="1" smtClean="0">
                          <a:solidFill>
                            <a:srgbClr val="00B050"/>
                          </a:solidFill>
                          <a:latin typeface="Andalus" pitchFamily="2" charset="-78"/>
                          <a:cs typeface="Andalus" pitchFamily="2" charset="-78"/>
                        </a:rPr>
                        <a:t>tryin</a:t>
                      </a:r>
                      <a:r>
                        <a:rPr lang="en-GB" sz="1800" dirty="0" smtClean="0">
                          <a:solidFill>
                            <a:srgbClr val="00B050"/>
                          </a:solidFill>
                          <a:latin typeface="Andalus" pitchFamily="2" charset="-78"/>
                          <a:cs typeface="Andalus" pitchFamily="2" charset="-78"/>
                        </a:rPr>
                        <a:t>’ very hard. I saw him </a:t>
                      </a:r>
                      <a:r>
                        <a:rPr lang="en-GB" sz="1800" dirty="0" err="1" smtClean="0">
                          <a:solidFill>
                            <a:srgbClr val="00B050"/>
                          </a:solidFill>
                          <a:latin typeface="Andalus" pitchFamily="2" charset="-78"/>
                          <a:cs typeface="Andalus" pitchFamily="2" charset="-78"/>
                        </a:rPr>
                        <a:t>goin</a:t>
                      </a:r>
                      <a:r>
                        <a:rPr lang="en-GB" sz="1800" dirty="0" smtClean="0">
                          <a:solidFill>
                            <a:srgbClr val="00B050"/>
                          </a:solidFill>
                          <a:latin typeface="Andalus" pitchFamily="2" charset="-78"/>
                          <a:cs typeface="Andalus" pitchFamily="2" charset="-78"/>
                        </a:rPr>
                        <a:t>’ in your house.”</a:t>
                      </a:r>
                    </a:p>
                    <a:p>
                      <a:r>
                        <a:rPr lang="en-GB" sz="1800" dirty="0" smtClean="0">
                          <a:solidFill>
                            <a:srgbClr val="00B050"/>
                          </a:solidFill>
                          <a:latin typeface="Andalus" pitchFamily="2" charset="-78"/>
                          <a:cs typeface="Andalus" pitchFamily="2" charset="-78"/>
                        </a:rPr>
                        <a:t>			Pg 54</a:t>
                      </a:r>
                      <a:endParaRPr lang="en-GB" sz="1800" dirty="0">
                        <a:solidFill>
                          <a:srgbClr val="00B050"/>
                        </a:solidFill>
                        <a:latin typeface="Andalus" pitchFamily="2" charset="-78"/>
                        <a:cs typeface="Andalus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Who said this and when?</a:t>
                      </a:r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r>
                        <a:rPr lang="en-GB" sz="900" dirty="0" smtClean="0"/>
                        <a:t>What  theme does it relate to and how?</a:t>
                      </a:r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r>
                        <a:rPr lang="en-GB" sz="900" dirty="0" smtClean="0"/>
                        <a:t>What words might you pick out to analyse/</a:t>
                      </a:r>
                      <a:r>
                        <a:rPr lang="en-GB" sz="900" baseline="0" dirty="0" smtClean="0"/>
                        <a:t> what does the quote tell you in relation to the person’s relationship with Curley’ wife?</a:t>
                      </a:r>
                    </a:p>
                    <a:p>
                      <a:endParaRPr lang="en-GB" sz="900" baseline="0" dirty="0" smtClean="0"/>
                    </a:p>
                    <a:p>
                      <a:endParaRPr lang="en-GB" sz="900" baseline="0" dirty="0" smtClean="0"/>
                    </a:p>
                    <a:p>
                      <a:endParaRPr lang="en-GB" sz="900" baseline="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1386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0" y="2"/>
          <a:ext cx="9144000" cy="6949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27784"/>
                <a:gridCol w="6516216"/>
              </a:tblGrid>
              <a:tr h="762000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rgbClr val="00B050"/>
                          </a:solidFill>
                          <a:latin typeface="Andalus" pitchFamily="2" charset="-78"/>
                          <a:cs typeface="Andalus" pitchFamily="2" charset="-78"/>
                        </a:rPr>
                        <a:t>“Jesus... What a tramp... So that’s what Curley picks for a wife!”</a:t>
                      </a:r>
                    </a:p>
                    <a:p>
                      <a:r>
                        <a:rPr lang="en-GB" sz="1800" dirty="0" smtClean="0">
                          <a:solidFill>
                            <a:srgbClr val="00B050"/>
                          </a:solidFill>
                          <a:latin typeface="Andalus" pitchFamily="2" charset="-78"/>
                          <a:cs typeface="Andalus" pitchFamily="2" charset="-78"/>
                        </a:rPr>
                        <a:t>			Pg 54</a:t>
                      </a:r>
                      <a:endParaRPr lang="en-GB" sz="1800" dirty="0">
                        <a:solidFill>
                          <a:srgbClr val="00B050"/>
                        </a:solidFill>
                        <a:latin typeface="Andalus" pitchFamily="2" charset="-78"/>
                        <a:cs typeface="Andalus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Who said this and when?</a:t>
                      </a:r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r>
                        <a:rPr lang="en-GB" sz="900" dirty="0" smtClean="0"/>
                        <a:t>What  theme does it relate to and how?</a:t>
                      </a:r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r>
                        <a:rPr lang="en-GB" sz="900" dirty="0" smtClean="0"/>
                        <a:t>What words might you pick out to analyse/</a:t>
                      </a:r>
                      <a:r>
                        <a:rPr lang="en-GB" sz="900" baseline="0" dirty="0" smtClean="0"/>
                        <a:t> what does the quote tell you in relation to the person’s relationship with Curley’ wife?</a:t>
                      </a:r>
                    </a:p>
                    <a:p>
                      <a:endParaRPr lang="en-GB" sz="900" baseline="0" dirty="0" smtClean="0"/>
                    </a:p>
                    <a:p>
                      <a:endParaRPr lang="en-GB" sz="900" baseline="0" dirty="0" smtClean="0"/>
                    </a:p>
                    <a:p>
                      <a:endParaRPr lang="en-GB" sz="900" baseline="0" dirty="0" smtClean="0"/>
                    </a:p>
                  </a:txBody>
                  <a:tcPr/>
                </a:tc>
              </a:tr>
              <a:tr h="1619630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rgbClr val="00B050"/>
                          </a:solidFill>
                          <a:latin typeface="Andalus" pitchFamily="2" charset="-78"/>
                          <a:cs typeface="Andalus" pitchFamily="2" charset="-78"/>
                        </a:rPr>
                        <a:t>“listen to me you crazy bastard...don’t you even take a look at that bitch. I don’t care what she says and what she does. I seen ‘</a:t>
                      </a:r>
                      <a:r>
                        <a:rPr lang="en-GB" sz="1400" dirty="0" err="1" smtClean="0">
                          <a:solidFill>
                            <a:srgbClr val="00B050"/>
                          </a:solidFill>
                          <a:latin typeface="Andalus" pitchFamily="2" charset="-78"/>
                          <a:cs typeface="Andalus" pitchFamily="2" charset="-78"/>
                        </a:rPr>
                        <a:t>em</a:t>
                      </a:r>
                      <a:r>
                        <a:rPr lang="en-GB" sz="1400" dirty="0" smtClean="0">
                          <a:solidFill>
                            <a:srgbClr val="00B050"/>
                          </a:solidFill>
                          <a:latin typeface="Andalus" pitchFamily="2" charset="-78"/>
                          <a:cs typeface="Andalus" pitchFamily="2" charset="-78"/>
                        </a:rPr>
                        <a:t> poison before, but I never seen a piece of jailbait worse than her!”	Pg 54</a:t>
                      </a:r>
                      <a:endParaRPr lang="en-GB" sz="1400" dirty="0">
                        <a:solidFill>
                          <a:srgbClr val="00B050"/>
                        </a:solidFill>
                        <a:latin typeface="Andalus" pitchFamily="2" charset="-78"/>
                        <a:cs typeface="Andalus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Who said this and when?</a:t>
                      </a:r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r>
                        <a:rPr lang="en-GB" sz="900" dirty="0" smtClean="0"/>
                        <a:t>What  theme does it relate to and how?</a:t>
                      </a:r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r>
                        <a:rPr lang="en-GB" sz="900" dirty="0" smtClean="0"/>
                        <a:t>What words might you pick out to analyse/</a:t>
                      </a:r>
                      <a:r>
                        <a:rPr lang="en-GB" sz="900" baseline="0" dirty="0" smtClean="0"/>
                        <a:t> what does the quote tell you in relation to the person’s relationship with Curley’ wife?</a:t>
                      </a:r>
                    </a:p>
                    <a:p>
                      <a:endParaRPr lang="en-GB" sz="900" baseline="0" dirty="0" smtClean="0"/>
                    </a:p>
                    <a:p>
                      <a:endParaRPr lang="en-GB" sz="900" baseline="0" dirty="0" smtClean="0"/>
                    </a:p>
                    <a:p>
                      <a:endParaRPr lang="en-GB" sz="900" baseline="0" dirty="0" smtClean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rgbClr val="00B050"/>
                          </a:solidFill>
                          <a:latin typeface="Andalus" pitchFamily="2" charset="-78"/>
                          <a:cs typeface="Andalus" pitchFamily="2" charset="-78"/>
                        </a:rPr>
                        <a:t>“well, you keep your place then,</a:t>
                      </a:r>
                      <a:r>
                        <a:rPr lang="en-GB" sz="1800" baseline="0" dirty="0" smtClean="0">
                          <a:solidFill>
                            <a:srgbClr val="00B050"/>
                          </a:solidFill>
                          <a:latin typeface="Andalus" pitchFamily="2" charset="-78"/>
                          <a:cs typeface="Andalus" pitchFamily="2" charset="-78"/>
                        </a:rPr>
                        <a:t> Nigger. I could get you strung up on a tree so easy it </a:t>
                      </a:r>
                      <a:r>
                        <a:rPr lang="en-GB" sz="1800" baseline="0" dirty="0" err="1" smtClean="0">
                          <a:solidFill>
                            <a:srgbClr val="00B050"/>
                          </a:solidFill>
                          <a:latin typeface="Andalus" pitchFamily="2" charset="-78"/>
                          <a:cs typeface="Andalus" pitchFamily="2" charset="-78"/>
                        </a:rPr>
                        <a:t>aint</a:t>
                      </a:r>
                      <a:r>
                        <a:rPr lang="en-GB" sz="1800" baseline="0" dirty="0" smtClean="0">
                          <a:solidFill>
                            <a:srgbClr val="00B050"/>
                          </a:solidFill>
                          <a:latin typeface="Andalus" pitchFamily="2" charset="-78"/>
                          <a:cs typeface="Andalus" pitchFamily="2" charset="-78"/>
                        </a:rPr>
                        <a:t> even funny!”</a:t>
                      </a:r>
                    </a:p>
                    <a:p>
                      <a:r>
                        <a:rPr lang="en-GB" sz="1800" dirty="0" smtClean="0">
                          <a:solidFill>
                            <a:srgbClr val="00B050"/>
                          </a:solidFill>
                          <a:latin typeface="Andalus" pitchFamily="2" charset="-78"/>
                          <a:cs typeface="Andalus" pitchFamily="2" charset="-78"/>
                        </a:rPr>
                        <a:t>             pg 113</a:t>
                      </a:r>
                      <a:endParaRPr lang="en-GB" sz="1800" dirty="0">
                        <a:solidFill>
                          <a:srgbClr val="00B050"/>
                        </a:solidFill>
                        <a:latin typeface="Andalus" pitchFamily="2" charset="-78"/>
                        <a:cs typeface="Andalus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Who said this and when?</a:t>
                      </a:r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r>
                        <a:rPr lang="en-GB" sz="900" dirty="0" smtClean="0"/>
                        <a:t>What  theme does it relate to and how?</a:t>
                      </a:r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r>
                        <a:rPr lang="en-GB" sz="900" dirty="0" smtClean="0"/>
                        <a:t>What words might you pick out to analyse/</a:t>
                      </a:r>
                      <a:r>
                        <a:rPr lang="en-GB" sz="900" baseline="0" dirty="0" smtClean="0"/>
                        <a:t> what does the quote tell you in relation to the person’s relationship with Curley’ wife?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rgbClr val="00B050"/>
                          </a:solidFill>
                          <a:latin typeface="Andalus" pitchFamily="2" charset="-78"/>
                          <a:cs typeface="Andalus" pitchFamily="2" charset="-78"/>
                        </a:rPr>
                        <a:t>“</a:t>
                      </a:r>
                      <a:r>
                        <a:rPr lang="en-GB" sz="1800" dirty="0" err="1" smtClean="0">
                          <a:solidFill>
                            <a:srgbClr val="00B050"/>
                          </a:solidFill>
                          <a:latin typeface="Andalus" pitchFamily="2" charset="-78"/>
                          <a:cs typeface="Andalus" pitchFamily="2" charset="-78"/>
                        </a:rPr>
                        <a:t>Aint</a:t>
                      </a:r>
                      <a:r>
                        <a:rPr lang="en-GB" sz="1800" dirty="0" smtClean="0">
                          <a:solidFill>
                            <a:srgbClr val="00B050"/>
                          </a:solidFill>
                          <a:latin typeface="Andalus" pitchFamily="2" charset="-78"/>
                          <a:cs typeface="Andalus" pitchFamily="2" charset="-78"/>
                        </a:rPr>
                        <a:t> I got a right to talk to nobody? </a:t>
                      </a:r>
                      <a:r>
                        <a:rPr lang="en-GB" sz="1800" dirty="0" err="1" smtClean="0">
                          <a:solidFill>
                            <a:srgbClr val="00B050"/>
                          </a:solidFill>
                          <a:latin typeface="Andalus" pitchFamily="2" charset="-78"/>
                          <a:cs typeface="Andalus" pitchFamily="2" charset="-78"/>
                        </a:rPr>
                        <a:t>whatta</a:t>
                      </a:r>
                      <a:r>
                        <a:rPr lang="en-GB" sz="1800" dirty="0" smtClean="0">
                          <a:solidFill>
                            <a:srgbClr val="00B050"/>
                          </a:solidFill>
                          <a:latin typeface="Andalus" pitchFamily="2" charset="-78"/>
                          <a:cs typeface="Andalus" pitchFamily="2" charset="-78"/>
                        </a:rPr>
                        <a:t> they think I am, anyways?”</a:t>
                      </a:r>
                    </a:p>
                    <a:p>
                      <a:r>
                        <a:rPr lang="en-GB" sz="1800" dirty="0" smtClean="0">
                          <a:solidFill>
                            <a:srgbClr val="00B050"/>
                          </a:solidFill>
                          <a:latin typeface="Andalus" pitchFamily="2" charset="-78"/>
                          <a:cs typeface="Andalus" pitchFamily="2" charset="-78"/>
                        </a:rPr>
                        <a:t>			Pg 124</a:t>
                      </a:r>
                      <a:endParaRPr lang="en-GB" sz="1800" dirty="0">
                        <a:solidFill>
                          <a:srgbClr val="00B050"/>
                        </a:solidFill>
                        <a:latin typeface="Andalus" pitchFamily="2" charset="-78"/>
                        <a:cs typeface="Andalus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Who said this and when?</a:t>
                      </a:r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r>
                        <a:rPr lang="en-GB" sz="900" dirty="0" smtClean="0"/>
                        <a:t>What  theme does it relate to and how?</a:t>
                      </a:r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r>
                        <a:rPr lang="en-GB" sz="900" dirty="0" smtClean="0"/>
                        <a:t>What words might you pick out to analyse/</a:t>
                      </a:r>
                      <a:r>
                        <a:rPr lang="en-GB" sz="900" baseline="0" dirty="0" smtClean="0"/>
                        <a:t> what does the quote tell you in relation to the person’s relationship with Curley’ wife?</a:t>
                      </a:r>
                    </a:p>
                    <a:p>
                      <a:endParaRPr lang="en-GB" sz="900" baseline="0" dirty="0" smtClean="0"/>
                    </a:p>
                    <a:p>
                      <a:endParaRPr lang="en-GB" sz="900" baseline="0" dirty="0" smtClean="0"/>
                    </a:p>
                    <a:p>
                      <a:endParaRPr lang="en-GB" sz="900" baseline="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6619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499</Words>
  <Application>Microsoft Office PowerPoint</Application>
  <PresentationFormat>On-screen Show (4:3)</PresentationFormat>
  <Paragraphs>92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Shel</dc:creator>
  <cp:lastModifiedBy>Ciara</cp:lastModifiedBy>
  <cp:revision>3</cp:revision>
  <dcterms:created xsi:type="dcterms:W3CDTF">2012-12-16T11:41:24Z</dcterms:created>
  <dcterms:modified xsi:type="dcterms:W3CDTF">2014-04-02T19:13:56Z</dcterms:modified>
</cp:coreProperties>
</file>