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7" r:id="rId2"/>
    <p:sldId id="263" r:id="rId3"/>
    <p:sldId id="261" r:id="rId4"/>
    <p:sldId id="264" r:id="rId5"/>
    <p:sldId id="265" r:id="rId6"/>
    <p:sldId id="260" r:id="rId7"/>
    <p:sldId id="259" r:id="rId8"/>
    <p:sldId id="28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7BA3B-63C8-4BB6-8D85-EE95AF8E9DA6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1EC693-D3B3-479E-9CF7-72FE53FEC899}">
      <dgm:prSet/>
      <dgm:spPr/>
      <dgm:t>
        <a:bodyPr/>
        <a:lstStyle/>
        <a:p>
          <a:r>
            <a:rPr lang="en-US" b="0" i="0"/>
            <a:t>You can prepare for both the long and the short composition tasks at the same time.</a:t>
          </a:r>
          <a:endParaRPr lang="en-US"/>
        </a:p>
      </dgm:t>
    </dgm:pt>
    <dgm:pt modelId="{78AA109B-94BD-4E78-BBD0-8918F491BA8A}" type="parTrans" cxnId="{C53D6C0A-1009-4C4F-BD19-A407F4B4EB0B}">
      <dgm:prSet/>
      <dgm:spPr/>
      <dgm:t>
        <a:bodyPr/>
        <a:lstStyle/>
        <a:p>
          <a:endParaRPr lang="en-US"/>
        </a:p>
      </dgm:t>
    </dgm:pt>
    <dgm:pt modelId="{71E5FAE0-5DBB-4441-B7DC-1E9A83FEDF6C}" type="sibTrans" cxnId="{C53D6C0A-1009-4C4F-BD19-A407F4B4EB0B}">
      <dgm:prSet/>
      <dgm:spPr/>
      <dgm:t>
        <a:bodyPr/>
        <a:lstStyle/>
        <a:p>
          <a:endParaRPr lang="en-US"/>
        </a:p>
      </dgm:t>
    </dgm:pt>
    <dgm:pt modelId="{0A4027E9-2008-4328-A877-91F8BF658302}">
      <dgm:prSet/>
      <dgm:spPr/>
      <dgm:t>
        <a:bodyPr/>
        <a:lstStyle/>
        <a:p>
          <a:r>
            <a:rPr lang="en-US" b="0" i="0"/>
            <a:t>Speech writing and feature articles, for example, could be a Comp B or a Composition task.</a:t>
          </a:r>
          <a:endParaRPr lang="en-US"/>
        </a:p>
      </dgm:t>
    </dgm:pt>
    <dgm:pt modelId="{79A8AC95-EA69-47FF-BFCB-F1360EBC2676}" type="parTrans" cxnId="{229863A4-EE25-4063-BA36-2F3C69756A0E}">
      <dgm:prSet/>
      <dgm:spPr/>
      <dgm:t>
        <a:bodyPr/>
        <a:lstStyle/>
        <a:p>
          <a:endParaRPr lang="en-US"/>
        </a:p>
      </dgm:t>
    </dgm:pt>
    <dgm:pt modelId="{DAEEFDD8-C797-4BAA-81BE-BE1CEE5919FE}" type="sibTrans" cxnId="{229863A4-EE25-4063-BA36-2F3C69756A0E}">
      <dgm:prSet/>
      <dgm:spPr/>
      <dgm:t>
        <a:bodyPr/>
        <a:lstStyle/>
        <a:p>
          <a:endParaRPr lang="en-US"/>
        </a:p>
      </dgm:t>
    </dgm:pt>
    <dgm:pt modelId="{D324F4AB-072A-4DE0-8D94-BEC962E933BC}" type="pres">
      <dgm:prSet presAssocID="{0857BA3B-63C8-4BB6-8D85-EE95AF8E9D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F1A692-5101-42C3-83AE-B850C4F3C79C}" type="pres">
      <dgm:prSet presAssocID="{131EC693-D3B3-479E-9CF7-72FE53FEC899}" presName="hierRoot1" presStyleCnt="0"/>
      <dgm:spPr/>
    </dgm:pt>
    <dgm:pt modelId="{2701E9D1-9A7D-4B96-8EC9-D246CC907D67}" type="pres">
      <dgm:prSet presAssocID="{131EC693-D3B3-479E-9CF7-72FE53FEC899}" presName="composite" presStyleCnt="0"/>
      <dgm:spPr/>
    </dgm:pt>
    <dgm:pt modelId="{6170ED15-B4DF-493A-BD28-42E35DC6CFC8}" type="pres">
      <dgm:prSet presAssocID="{131EC693-D3B3-479E-9CF7-72FE53FEC899}" presName="background" presStyleLbl="node0" presStyleIdx="0" presStyleCnt="2"/>
      <dgm:spPr/>
    </dgm:pt>
    <dgm:pt modelId="{5626EFD9-DCBB-402F-BA23-AD70C4CC1CD6}" type="pres">
      <dgm:prSet presAssocID="{131EC693-D3B3-479E-9CF7-72FE53FEC899}" presName="text" presStyleLbl="fgAcc0" presStyleIdx="0" presStyleCnt="2">
        <dgm:presLayoutVars>
          <dgm:chPref val="3"/>
        </dgm:presLayoutVars>
      </dgm:prSet>
      <dgm:spPr/>
    </dgm:pt>
    <dgm:pt modelId="{A96F8BA9-6BBF-4F8C-AF02-0D55AC192C78}" type="pres">
      <dgm:prSet presAssocID="{131EC693-D3B3-479E-9CF7-72FE53FEC899}" presName="hierChild2" presStyleCnt="0"/>
      <dgm:spPr/>
    </dgm:pt>
    <dgm:pt modelId="{77B2034D-8691-4163-B44B-0B5265BCB12C}" type="pres">
      <dgm:prSet presAssocID="{0A4027E9-2008-4328-A877-91F8BF658302}" presName="hierRoot1" presStyleCnt="0"/>
      <dgm:spPr/>
    </dgm:pt>
    <dgm:pt modelId="{68693023-0CBB-432C-8DB9-1609CFADC8FB}" type="pres">
      <dgm:prSet presAssocID="{0A4027E9-2008-4328-A877-91F8BF658302}" presName="composite" presStyleCnt="0"/>
      <dgm:spPr/>
    </dgm:pt>
    <dgm:pt modelId="{DAAC0C11-2C72-4DD4-89BF-17745CB3C2E4}" type="pres">
      <dgm:prSet presAssocID="{0A4027E9-2008-4328-A877-91F8BF658302}" presName="background" presStyleLbl="node0" presStyleIdx="1" presStyleCnt="2"/>
      <dgm:spPr/>
    </dgm:pt>
    <dgm:pt modelId="{F1D30A15-76C1-4EBD-9214-F5E12253C6D4}" type="pres">
      <dgm:prSet presAssocID="{0A4027E9-2008-4328-A877-91F8BF658302}" presName="text" presStyleLbl="fgAcc0" presStyleIdx="1" presStyleCnt="2">
        <dgm:presLayoutVars>
          <dgm:chPref val="3"/>
        </dgm:presLayoutVars>
      </dgm:prSet>
      <dgm:spPr/>
    </dgm:pt>
    <dgm:pt modelId="{B70CF40E-269B-47AA-A30D-161634ED05D0}" type="pres">
      <dgm:prSet presAssocID="{0A4027E9-2008-4328-A877-91F8BF658302}" presName="hierChild2" presStyleCnt="0"/>
      <dgm:spPr/>
    </dgm:pt>
  </dgm:ptLst>
  <dgm:cxnLst>
    <dgm:cxn modelId="{C53D6C0A-1009-4C4F-BD19-A407F4B4EB0B}" srcId="{0857BA3B-63C8-4BB6-8D85-EE95AF8E9DA6}" destId="{131EC693-D3B3-479E-9CF7-72FE53FEC899}" srcOrd="0" destOrd="0" parTransId="{78AA109B-94BD-4E78-BBD0-8918F491BA8A}" sibTransId="{71E5FAE0-5DBB-4441-B7DC-1E9A83FEDF6C}"/>
    <dgm:cxn modelId="{12B3F737-2A5C-4FA2-A857-2AC11A52C3CA}" type="presOf" srcId="{0A4027E9-2008-4328-A877-91F8BF658302}" destId="{F1D30A15-76C1-4EBD-9214-F5E12253C6D4}" srcOrd="0" destOrd="0" presId="urn:microsoft.com/office/officeart/2005/8/layout/hierarchy1"/>
    <dgm:cxn modelId="{5FE3EB81-3582-43D6-B826-14EF110E00AC}" type="presOf" srcId="{131EC693-D3B3-479E-9CF7-72FE53FEC899}" destId="{5626EFD9-DCBB-402F-BA23-AD70C4CC1CD6}" srcOrd="0" destOrd="0" presId="urn:microsoft.com/office/officeart/2005/8/layout/hierarchy1"/>
    <dgm:cxn modelId="{229863A4-EE25-4063-BA36-2F3C69756A0E}" srcId="{0857BA3B-63C8-4BB6-8D85-EE95AF8E9DA6}" destId="{0A4027E9-2008-4328-A877-91F8BF658302}" srcOrd="1" destOrd="0" parTransId="{79A8AC95-EA69-47FF-BFCB-F1360EBC2676}" sibTransId="{DAEEFDD8-C797-4BAA-81BE-BE1CEE5919FE}"/>
    <dgm:cxn modelId="{53FAD3AB-C595-48FF-B211-878669FE8143}" type="presOf" srcId="{0857BA3B-63C8-4BB6-8D85-EE95AF8E9DA6}" destId="{D324F4AB-072A-4DE0-8D94-BEC962E933BC}" srcOrd="0" destOrd="0" presId="urn:microsoft.com/office/officeart/2005/8/layout/hierarchy1"/>
    <dgm:cxn modelId="{CB406BD0-2C3B-4DE6-A22D-566661180F7A}" type="presParOf" srcId="{D324F4AB-072A-4DE0-8D94-BEC962E933BC}" destId="{50F1A692-5101-42C3-83AE-B850C4F3C79C}" srcOrd="0" destOrd="0" presId="urn:microsoft.com/office/officeart/2005/8/layout/hierarchy1"/>
    <dgm:cxn modelId="{6C0E9E13-6A3D-447A-9F0D-335BA485E358}" type="presParOf" srcId="{50F1A692-5101-42C3-83AE-B850C4F3C79C}" destId="{2701E9D1-9A7D-4B96-8EC9-D246CC907D67}" srcOrd="0" destOrd="0" presId="urn:microsoft.com/office/officeart/2005/8/layout/hierarchy1"/>
    <dgm:cxn modelId="{870D1038-7116-45B2-803A-4B9BDA6B5CD2}" type="presParOf" srcId="{2701E9D1-9A7D-4B96-8EC9-D246CC907D67}" destId="{6170ED15-B4DF-493A-BD28-42E35DC6CFC8}" srcOrd="0" destOrd="0" presId="urn:microsoft.com/office/officeart/2005/8/layout/hierarchy1"/>
    <dgm:cxn modelId="{A9252940-424F-4F62-AD84-FDAAA3E07482}" type="presParOf" srcId="{2701E9D1-9A7D-4B96-8EC9-D246CC907D67}" destId="{5626EFD9-DCBB-402F-BA23-AD70C4CC1CD6}" srcOrd="1" destOrd="0" presId="urn:microsoft.com/office/officeart/2005/8/layout/hierarchy1"/>
    <dgm:cxn modelId="{76C67F2F-EB3D-44C2-9AD1-E536F2012F1A}" type="presParOf" srcId="{50F1A692-5101-42C3-83AE-B850C4F3C79C}" destId="{A96F8BA9-6BBF-4F8C-AF02-0D55AC192C78}" srcOrd="1" destOrd="0" presId="urn:microsoft.com/office/officeart/2005/8/layout/hierarchy1"/>
    <dgm:cxn modelId="{737BF01F-C26D-49C9-8D5E-85DD0B0D65D4}" type="presParOf" srcId="{D324F4AB-072A-4DE0-8D94-BEC962E933BC}" destId="{77B2034D-8691-4163-B44B-0B5265BCB12C}" srcOrd="1" destOrd="0" presId="urn:microsoft.com/office/officeart/2005/8/layout/hierarchy1"/>
    <dgm:cxn modelId="{86DA94E5-F2FA-49C1-994A-562157BAF7CD}" type="presParOf" srcId="{77B2034D-8691-4163-B44B-0B5265BCB12C}" destId="{68693023-0CBB-432C-8DB9-1609CFADC8FB}" srcOrd="0" destOrd="0" presId="urn:microsoft.com/office/officeart/2005/8/layout/hierarchy1"/>
    <dgm:cxn modelId="{1EEEDDAF-361F-4608-9CB4-8D1E021F7B3B}" type="presParOf" srcId="{68693023-0CBB-432C-8DB9-1609CFADC8FB}" destId="{DAAC0C11-2C72-4DD4-89BF-17745CB3C2E4}" srcOrd="0" destOrd="0" presId="urn:microsoft.com/office/officeart/2005/8/layout/hierarchy1"/>
    <dgm:cxn modelId="{F7738348-7FA5-4F9D-9707-B6CCB8E9DCE4}" type="presParOf" srcId="{68693023-0CBB-432C-8DB9-1609CFADC8FB}" destId="{F1D30A15-76C1-4EBD-9214-F5E12253C6D4}" srcOrd="1" destOrd="0" presId="urn:microsoft.com/office/officeart/2005/8/layout/hierarchy1"/>
    <dgm:cxn modelId="{FCF61612-7D93-4738-816B-D501C83BE710}" type="presParOf" srcId="{77B2034D-8691-4163-B44B-0B5265BCB12C}" destId="{B70CF40E-269B-47AA-A30D-161634ED05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C44F4-098D-46FC-A2B7-898A9D2D837E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08DDAC3-EC22-41E4-AC44-55CD33B86017}">
      <dgm:prSet/>
      <dgm:spPr/>
      <dgm:t>
        <a:bodyPr/>
        <a:lstStyle/>
        <a:p>
          <a:r>
            <a:rPr lang="en-US"/>
            <a:t>Choose</a:t>
          </a:r>
        </a:p>
      </dgm:t>
    </dgm:pt>
    <dgm:pt modelId="{7336DBE5-2A6C-47F3-A9FA-03F5BAE39E1B}" type="parTrans" cxnId="{204E8F19-1AA0-4FD5-9255-1123B04BF563}">
      <dgm:prSet/>
      <dgm:spPr/>
      <dgm:t>
        <a:bodyPr/>
        <a:lstStyle/>
        <a:p>
          <a:endParaRPr lang="en-US"/>
        </a:p>
      </dgm:t>
    </dgm:pt>
    <dgm:pt modelId="{95944093-C9C6-4448-84C9-F4353CA16BDB}" type="sibTrans" cxnId="{204E8F19-1AA0-4FD5-9255-1123B04BF563}">
      <dgm:prSet/>
      <dgm:spPr/>
      <dgm:t>
        <a:bodyPr/>
        <a:lstStyle/>
        <a:p>
          <a:endParaRPr lang="en-US"/>
        </a:p>
      </dgm:t>
    </dgm:pt>
    <dgm:pt modelId="{E7CABD93-4E2B-4E2B-A949-E4A1154FA4C5}">
      <dgm:prSet/>
      <dgm:spPr/>
      <dgm:t>
        <a:bodyPr/>
        <a:lstStyle/>
        <a:p>
          <a:r>
            <a:rPr lang="en-US"/>
            <a:t>Choose your Comp B question first.</a:t>
          </a:r>
        </a:p>
      </dgm:t>
    </dgm:pt>
    <dgm:pt modelId="{C40BF10D-45C9-4586-B7BA-7BF9485367D1}" type="parTrans" cxnId="{8078B116-2655-4B15-A9FC-9B22A563CCBD}">
      <dgm:prSet/>
      <dgm:spPr/>
      <dgm:t>
        <a:bodyPr/>
        <a:lstStyle/>
        <a:p>
          <a:endParaRPr lang="en-US"/>
        </a:p>
      </dgm:t>
    </dgm:pt>
    <dgm:pt modelId="{1487F752-9AE3-41E6-BDD6-E2587D45821F}" type="sibTrans" cxnId="{8078B116-2655-4B15-A9FC-9B22A563CCBD}">
      <dgm:prSet/>
      <dgm:spPr/>
      <dgm:t>
        <a:bodyPr/>
        <a:lstStyle/>
        <a:p>
          <a:endParaRPr lang="en-US"/>
        </a:p>
      </dgm:t>
    </dgm:pt>
    <dgm:pt modelId="{0829117D-646C-49C4-AB66-D627755492A8}">
      <dgm:prSet/>
      <dgm:spPr/>
      <dgm:t>
        <a:bodyPr/>
        <a:lstStyle/>
        <a:p>
          <a:r>
            <a:rPr lang="en-US"/>
            <a:t>Have</a:t>
          </a:r>
        </a:p>
      </dgm:t>
    </dgm:pt>
    <dgm:pt modelId="{9402FC43-CF6D-4706-8D8F-311450A57CA6}" type="parTrans" cxnId="{6546F367-384A-407F-9AE4-B73182BA2E0E}">
      <dgm:prSet/>
      <dgm:spPr/>
      <dgm:t>
        <a:bodyPr/>
        <a:lstStyle/>
        <a:p>
          <a:endParaRPr lang="en-US"/>
        </a:p>
      </dgm:t>
    </dgm:pt>
    <dgm:pt modelId="{2B96A497-9331-4986-BBE4-3052C0A39E97}" type="sibTrans" cxnId="{6546F367-384A-407F-9AE4-B73182BA2E0E}">
      <dgm:prSet/>
      <dgm:spPr/>
      <dgm:t>
        <a:bodyPr/>
        <a:lstStyle/>
        <a:p>
          <a:endParaRPr lang="en-US"/>
        </a:p>
      </dgm:t>
    </dgm:pt>
    <dgm:pt modelId="{057420AF-0CF3-4FF9-AAC0-327F8418E3E1}">
      <dgm:prSet/>
      <dgm:spPr/>
      <dgm:t>
        <a:bodyPr/>
        <a:lstStyle/>
        <a:p>
          <a:r>
            <a:rPr lang="en-US" dirty="0"/>
            <a:t>Have an idea which type of task suits you best.</a:t>
          </a:r>
        </a:p>
      </dgm:t>
    </dgm:pt>
    <dgm:pt modelId="{058F4C0D-CFCC-4F84-AD66-29E4ED359741}" type="parTrans" cxnId="{E392BD46-C38D-40B0-A9F4-02FD642FB49C}">
      <dgm:prSet/>
      <dgm:spPr/>
      <dgm:t>
        <a:bodyPr/>
        <a:lstStyle/>
        <a:p>
          <a:endParaRPr lang="en-US"/>
        </a:p>
      </dgm:t>
    </dgm:pt>
    <dgm:pt modelId="{30604C36-355B-4566-921B-DCE0F98088AD}" type="sibTrans" cxnId="{E392BD46-C38D-40B0-A9F4-02FD642FB49C}">
      <dgm:prSet/>
      <dgm:spPr/>
      <dgm:t>
        <a:bodyPr/>
        <a:lstStyle/>
        <a:p>
          <a:endParaRPr lang="en-US"/>
        </a:p>
      </dgm:t>
    </dgm:pt>
    <dgm:pt modelId="{612DE514-6BC9-4A72-885D-E24CD1E51E4B}">
      <dgm:prSet/>
      <dgm:spPr/>
      <dgm:t>
        <a:bodyPr/>
        <a:lstStyle/>
        <a:p>
          <a:r>
            <a:rPr lang="en-US"/>
            <a:t>Do</a:t>
          </a:r>
        </a:p>
      </dgm:t>
    </dgm:pt>
    <dgm:pt modelId="{52599796-2A71-48AD-934C-858186239A88}" type="parTrans" cxnId="{E581ACA6-F7B4-4AAD-BE36-E6A5C8F3BDCA}">
      <dgm:prSet/>
      <dgm:spPr/>
      <dgm:t>
        <a:bodyPr/>
        <a:lstStyle/>
        <a:p>
          <a:endParaRPr lang="en-US"/>
        </a:p>
      </dgm:t>
    </dgm:pt>
    <dgm:pt modelId="{31F7BF4E-1368-4AAD-96E4-B8ED57623443}" type="sibTrans" cxnId="{E581ACA6-F7B4-4AAD-BE36-E6A5C8F3BDCA}">
      <dgm:prSet/>
      <dgm:spPr/>
      <dgm:t>
        <a:bodyPr/>
        <a:lstStyle/>
        <a:p>
          <a:endParaRPr lang="en-US"/>
        </a:p>
      </dgm:t>
    </dgm:pt>
    <dgm:pt modelId="{78485689-8046-4EEF-92B6-8036E561B33A}">
      <dgm:prSet/>
      <dgm:spPr/>
      <dgm:t>
        <a:bodyPr/>
        <a:lstStyle/>
        <a:p>
          <a:r>
            <a:rPr lang="en-US"/>
            <a:t>Do you know what type of task this is? If not, maybe choose again…</a:t>
          </a:r>
        </a:p>
      </dgm:t>
    </dgm:pt>
    <dgm:pt modelId="{0CB42987-9CBB-4FA2-9978-6C32FB9C6FBD}" type="parTrans" cxnId="{AF56FD30-1DB1-45C1-B1CF-9C01EE836495}">
      <dgm:prSet/>
      <dgm:spPr/>
      <dgm:t>
        <a:bodyPr/>
        <a:lstStyle/>
        <a:p>
          <a:endParaRPr lang="en-US"/>
        </a:p>
      </dgm:t>
    </dgm:pt>
    <dgm:pt modelId="{9EE81A2F-CF25-4E50-91D7-C81E52BB763E}" type="sibTrans" cxnId="{AF56FD30-1DB1-45C1-B1CF-9C01EE836495}">
      <dgm:prSet/>
      <dgm:spPr/>
      <dgm:t>
        <a:bodyPr/>
        <a:lstStyle/>
        <a:p>
          <a:endParaRPr lang="en-US"/>
        </a:p>
      </dgm:t>
    </dgm:pt>
    <dgm:pt modelId="{8CD14230-945B-4E1C-83B5-01661DACB08E}">
      <dgm:prSet/>
      <dgm:spPr/>
      <dgm:t>
        <a:bodyPr/>
        <a:lstStyle/>
        <a:p>
          <a:r>
            <a:rPr lang="en-US"/>
            <a:t>Cross out</a:t>
          </a:r>
        </a:p>
      </dgm:t>
    </dgm:pt>
    <dgm:pt modelId="{B2A5CB2A-4CA4-45FC-AADD-61C52D2967B3}" type="parTrans" cxnId="{C2BF0A09-4900-4E94-BBF3-0895CE4E0FBB}">
      <dgm:prSet/>
      <dgm:spPr/>
      <dgm:t>
        <a:bodyPr/>
        <a:lstStyle/>
        <a:p>
          <a:endParaRPr lang="en-US"/>
        </a:p>
      </dgm:t>
    </dgm:pt>
    <dgm:pt modelId="{CB1E3376-BE39-42A4-A5B3-43F9CE3D4392}" type="sibTrans" cxnId="{C2BF0A09-4900-4E94-BBF3-0895CE4E0FBB}">
      <dgm:prSet/>
      <dgm:spPr/>
      <dgm:t>
        <a:bodyPr/>
        <a:lstStyle/>
        <a:p>
          <a:endParaRPr lang="en-US"/>
        </a:p>
      </dgm:t>
    </dgm:pt>
    <dgm:pt modelId="{89865D9F-4A19-4622-9AB9-E22CF1A611DA}">
      <dgm:prSet/>
      <dgm:spPr/>
      <dgm:t>
        <a:bodyPr/>
        <a:lstStyle/>
        <a:p>
          <a:r>
            <a:rPr lang="en-US"/>
            <a:t>When you have chosen your Comp B, cross out the Comp A questions from that text.</a:t>
          </a:r>
        </a:p>
      </dgm:t>
    </dgm:pt>
    <dgm:pt modelId="{6FB0F757-3F99-4086-9C77-4640C95154DE}" type="parTrans" cxnId="{09B04B89-ACCA-41AF-86EA-84FAB3F46C05}">
      <dgm:prSet/>
      <dgm:spPr/>
      <dgm:t>
        <a:bodyPr/>
        <a:lstStyle/>
        <a:p>
          <a:endParaRPr lang="en-US"/>
        </a:p>
      </dgm:t>
    </dgm:pt>
    <dgm:pt modelId="{C086809F-02FE-4C6B-99D4-DF704FC95498}" type="sibTrans" cxnId="{09B04B89-ACCA-41AF-86EA-84FAB3F46C05}">
      <dgm:prSet/>
      <dgm:spPr/>
      <dgm:t>
        <a:bodyPr/>
        <a:lstStyle/>
        <a:p>
          <a:endParaRPr lang="en-US"/>
        </a:p>
      </dgm:t>
    </dgm:pt>
    <dgm:pt modelId="{59CDC563-A336-4989-8B59-E69668171B80}">
      <dgm:prSet/>
      <dgm:spPr/>
      <dgm:t>
        <a:bodyPr/>
        <a:lstStyle/>
        <a:p>
          <a:r>
            <a:rPr lang="en-US"/>
            <a:t>Read</a:t>
          </a:r>
        </a:p>
      </dgm:t>
    </dgm:pt>
    <dgm:pt modelId="{71245767-1239-458C-8BDD-BC3237FF2AE0}" type="parTrans" cxnId="{8DD6C334-341A-4CC9-8C0E-D0C2BD7D1343}">
      <dgm:prSet/>
      <dgm:spPr/>
      <dgm:t>
        <a:bodyPr/>
        <a:lstStyle/>
        <a:p>
          <a:endParaRPr lang="en-US"/>
        </a:p>
      </dgm:t>
    </dgm:pt>
    <dgm:pt modelId="{D751F952-D0EC-4860-9606-6A6881661AA0}" type="sibTrans" cxnId="{8DD6C334-341A-4CC9-8C0E-D0C2BD7D1343}">
      <dgm:prSet/>
      <dgm:spPr/>
      <dgm:t>
        <a:bodyPr/>
        <a:lstStyle/>
        <a:p>
          <a:endParaRPr lang="en-US"/>
        </a:p>
      </dgm:t>
    </dgm:pt>
    <dgm:pt modelId="{1B78C783-0FAC-4398-8B90-15456D0BE6D6}">
      <dgm:prSet/>
      <dgm:spPr/>
      <dgm:t>
        <a:bodyPr/>
        <a:lstStyle/>
        <a:p>
          <a:r>
            <a:rPr lang="en-US"/>
            <a:t>Read the text which accompanies the Comp B question. Sometimes this is essential (diary entry based on events in the text) but in all cases the text can give you ideas and tips.</a:t>
          </a:r>
        </a:p>
      </dgm:t>
    </dgm:pt>
    <dgm:pt modelId="{5FAD9921-AB4C-4FC7-8421-ED8D52E2AAD4}" type="parTrans" cxnId="{DDFEBA24-B3F1-48D9-B0D0-D341114D3A86}">
      <dgm:prSet/>
      <dgm:spPr/>
      <dgm:t>
        <a:bodyPr/>
        <a:lstStyle/>
        <a:p>
          <a:endParaRPr lang="en-US"/>
        </a:p>
      </dgm:t>
    </dgm:pt>
    <dgm:pt modelId="{DB20574B-9494-4F21-B2A5-0CFFC6FAEFE3}" type="sibTrans" cxnId="{DDFEBA24-B3F1-48D9-B0D0-D341114D3A86}">
      <dgm:prSet/>
      <dgm:spPr/>
      <dgm:t>
        <a:bodyPr/>
        <a:lstStyle/>
        <a:p>
          <a:endParaRPr lang="en-US"/>
        </a:p>
      </dgm:t>
    </dgm:pt>
    <dgm:pt modelId="{12337B84-CF80-44D6-88AF-B73B0DA87E8C}" type="pres">
      <dgm:prSet presAssocID="{0A1C44F4-098D-46FC-A2B7-898A9D2D837E}" presName="Name0" presStyleCnt="0">
        <dgm:presLayoutVars>
          <dgm:dir/>
          <dgm:animLvl val="lvl"/>
          <dgm:resizeHandles val="exact"/>
        </dgm:presLayoutVars>
      </dgm:prSet>
      <dgm:spPr/>
    </dgm:pt>
    <dgm:pt modelId="{3560FD8F-E444-4B4E-92FF-213F4F9B662B}" type="pres">
      <dgm:prSet presAssocID="{59CDC563-A336-4989-8B59-E69668171B80}" presName="boxAndChildren" presStyleCnt="0"/>
      <dgm:spPr/>
    </dgm:pt>
    <dgm:pt modelId="{AA16BDF4-A33A-4BE7-A747-CA423BDB4A2C}" type="pres">
      <dgm:prSet presAssocID="{59CDC563-A336-4989-8B59-E69668171B80}" presName="parentTextBox" presStyleLbl="alignNode1" presStyleIdx="0" presStyleCnt="5"/>
      <dgm:spPr/>
    </dgm:pt>
    <dgm:pt modelId="{42175BF4-B748-4277-87ED-862F699C0FCA}" type="pres">
      <dgm:prSet presAssocID="{59CDC563-A336-4989-8B59-E69668171B80}" presName="descendantBox" presStyleLbl="bgAccFollowNode1" presStyleIdx="0" presStyleCnt="5"/>
      <dgm:spPr/>
    </dgm:pt>
    <dgm:pt modelId="{21099C30-2260-44F7-B3EE-D4704965E39E}" type="pres">
      <dgm:prSet presAssocID="{CB1E3376-BE39-42A4-A5B3-43F9CE3D4392}" presName="sp" presStyleCnt="0"/>
      <dgm:spPr/>
    </dgm:pt>
    <dgm:pt modelId="{94A63881-C105-4BC0-8539-6E943EA963BD}" type="pres">
      <dgm:prSet presAssocID="{8CD14230-945B-4E1C-83B5-01661DACB08E}" presName="arrowAndChildren" presStyleCnt="0"/>
      <dgm:spPr/>
    </dgm:pt>
    <dgm:pt modelId="{258B41ED-047D-49A4-ADD7-7E2A9D8E04A2}" type="pres">
      <dgm:prSet presAssocID="{8CD14230-945B-4E1C-83B5-01661DACB08E}" presName="parentTextArrow" presStyleLbl="node1" presStyleIdx="0" presStyleCnt="0"/>
      <dgm:spPr/>
    </dgm:pt>
    <dgm:pt modelId="{6046F994-E38E-4076-88D1-6660110F3540}" type="pres">
      <dgm:prSet presAssocID="{8CD14230-945B-4E1C-83B5-01661DACB08E}" presName="arrow" presStyleLbl="alignNode1" presStyleIdx="1" presStyleCnt="5"/>
      <dgm:spPr/>
    </dgm:pt>
    <dgm:pt modelId="{9DB356CD-428E-4022-8375-9063E2045E7C}" type="pres">
      <dgm:prSet presAssocID="{8CD14230-945B-4E1C-83B5-01661DACB08E}" presName="descendantArrow" presStyleLbl="bgAccFollowNode1" presStyleIdx="1" presStyleCnt="5"/>
      <dgm:spPr/>
    </dgm:pt>
    <dgm:pt modelId="{50CD4797-FD71-410E-9FBD-C3B00495A65E}" type="pres">
      <dgm:prSet presAssocID="{31F7BF4E-1368-4AAD-96E4-B8ED57623443}" presName="sp" presStyleCnt="0"/>
      <dgm:spPr/>
    </dgm:pt>
    <dgm:pt modelId="{210C7B81-635B-4B51-BD29-0AE80B44B885}" type="pres">
      <dgm:prSet presAssocID="{612DE514-6BC9-4A72-885D-E24CD1E51E4B}" presName="arrowAndChildren" presStyleCnt="0"/>
      <dgm:spPr/>
    </dgm:pt>
    <dgm:pt modelId="{6940DF18-19E3-482B-8B4D-A594C24E4F6C}" type="pres">
      <dgm:prSet presAssocID="{612DE514-6BC9-4A72-885D-E24CD1E51E4B}" presName="parentTextArrow" presStyleLbl="node1" presStyleIdx="0" presStyleCnt="0"/>
      <dgm:spPr/>
    </dgm:pt>
    <dgm:pt modelId="{017EF20C-78CD-4395-8B93-A339409571C1}" type="pres">
      <dgm:prSet presAssocID="{612DE514-6BC9-4A72-885D-E24CD1E51E4B}" presName="arrow" presStyleLbl="alignNode1" presStyleIdx="2" presStyleCnt="5"/>
      <dgm:spPr/>
    </dgm:pt>
    <dgm:pt modelId="{AB656855-65D3-418C-8247-E42C4D98267C}" type="pres">
      <dgm:prSet presAssocID="{612DE514-6BC9-4A72-885D-E24CD1E51E4B}" presName="descendantArrow" presStyleLbl="bgAccFollowNode1" presStyleIdx="2" presStyleCnt="5"/>
      <dgm:spPr/>
    </dgm:pt>
    <dgm:pt modelId="{EBFEE32C-023F-4571-BCAE-5FDA7A349064}" type="pres">
      <dgm:prSet presAssocID="{2B96A497-9331-4986-BBE4-3052C0A39E97}" presName="sp" presStyleCnt="0"/>
      <dgm:spPr/>
    </dgm:pt>
    <dgm:pt modelId="{5E62B4B9-0B5C-492A-A7E5-19AB878EA6E4}" type="pres">
      <dgm:prSet presAssocID="{0829117D-646C-49C4-AB66-D627755492A8}" presName="arrowAndChildren" presStyleCnt="0"/>
      <dgm:spPr/>
    </dgm:pt>
    <dgm:pt modelId="{10A49BF5-5E09-4438-BA51-9F46E358BAE0}" type="pres">
      <dgm:prSet presAssocID="{0829117D-646C-49C4-AB66-D627755492A8}" presName="parentTextArrow" presStyleLbl="node1" presStyleIdx="0" presStyleCnt="0"/>
      <dgm:spPr/>
    </dgm:pt>
    <dgm:pt modelId="{DB52D325-65B8-4653-9DE5-C4D1AAACA3C4}" type="pres">
      <dgm:prSet presAssocID="{0829117D-646C-49C4-AB66-D627755492A8}" presName="arrow" presStyleLbl="alignNode1" presStyleIdx="3" presStyleCnt="5"/>
      <dgm:spPr/>
    </dgm:pt>
    <dgm:pt modelId="{432F4393-FFFF-4E5D-BF50-234A28CD976A}" type="pres">
      <dgm:prSet presAssocID="{0829117D-646C-49C4-AB66-D627755492A8}" presName="descendantArrow" presStyleLbl="bgAccFollowNode1" presStyleIdx="3" presStyleCnt="5"/>
      <dgm:spPr/>
    </dgm:pt>
    <dgm:pt modelId="{E6D9075C-B227-4CD5-887E-A1E95CCE2927}" type="pres">
      <dgm:prSet presAssocID="{95944093-C9C6-4448-84C9-F4353CA16BDB}" presName="sp" presStyleCnt="0"/>
      <dgm:spPr/>
    </dgm:pt>
    <dgm:pt modelId="{8ED127A7-5CC0-4D13-9C27-9B1DED2475C9}" type="pres">
      <dgm:prSet presAssocID="{308DDAC3-EC22-41E4-AC44-55CD33B86017}" presName="arrowAndChildren" presStyleCnt="0"/>
      <dgm:spPr/>
    </dgm:pt>
    <dgm:pt modelId="{B1D82FD6-79A6-44EB-A7F0-902EC9C83724}" type="pres">
      <dgm:prSet presAssocID="{308DDAC3-EC22-41E4-AC44-55CD33B86017}" presName="parentTextArrow" presStyleLbl="node1" presStyleIdx="0" presStyleCnt="0"/>
      <dgm:spPr/>
    </dgm:pt>
    <dgm:pt modelId="{70287675-DDE4-45AA-B748-BCF18F964F50}" type="pres">
      <dgm:prSet presAssocID="{308DDAC3-EC22-41E4-AC44-55CD33B86017}" presName="arrow" presStyleLbl="alignNode1" presStyleIdx="4" presStyleCnt="5"/>
      <dgm:spPr/>
    </dgm:pt>
    <dgm:pt modelId="{9E837864-2085-44C5-90DE-EF2F54CB25AE}" type="pres">
      <dgm:prSet presAssocID="{308DDAC3-EC22-41E4-AC44-55CD33B86017}" presName="descendantArrow" presStyleLbl="bgAccFollowNode1" presStyleIdx="4" presStyleCnt="5"/>
      <dgm:spPr/>
    </dgm:pt>
  </dgm:ptLst>
  <dgm:cxnLst>
    <dgm:cxn modelId="{6503DA03-FB65-4662-917C-D9B10FA867F4}" type="presOf" srcId="{89865D9F-4A19-4622-9AB9-E22CF1A611DA}" destId="{9DB356CD-428E-4022-8375-9063E2045E7C}" srcOrd="0" destOrd="0" presId="urn:microsoft.com/office/officeart/2016/7/layout/VerticalDownArrowProcess"/>
    <dgm:cxn modelId="{FD3A5205-66CD-47B1-AE88-E78584431929}" type="presOf" srcId="{057420AF-0CF3-4FF9-AAC0-327F8418E3E1}" destId="{432F4393-FFFF-4E5D-BF50-234A28CD976A}" srcOrd="0" destOrd="0" presId="urn:microsoft.com/office/officeart/2016/7/layout/VerticalDownArrowProcess"/>
    <dgm:cxn modelId="{C2BF0A09-4900-4E94-BBF3-0895CE4E0FBB}" srcId="{0A1C44F4-098D-46FC-A2B7-898A9D2D837E}" destId="{8CD14230-945B-4E1C-83B5-01661DACB08E}" srcOrd="3" destOrd="0" parTransId="{B2A5CB2A-4CA4-45FC-AADD-61C52D2967B3}" sibTransId="{CB1E3376-BE39-42A4-A5B3-43F9CE3D4392}"/>
    <dgm:cxn modelId="{4BA0CF0A-67E3-47CB-8DFB-80221B9BA6C7}" type="presOf" srcId="{8CD14230-945B-4E1C-83B5-01661DACB08E}" destId="{6046F994-E38E-4076-88D1-6660110F3540}" srcOrd="1" destOrd="0" presId="urn:microsoft.com/office/officeart/2016/7/layout/VerticalDownArrowProcess"/>
    <dgm:cxn modelId="{8078B116-2655-4B15-A9FC-9B22A563CCBD}" srcId="{308DDAC3-EC22-41E4-AC44-55CD33B86017}" destId="{E7CABD93-4E2B-4E2B-A949-E4A1154FA4C5}" srcOrd="0" destOrd="0" parTransId="{C40BF10D-45C9-4586-B7BA-7BF9485367D1}" sibTransId="{1487F752-9AE3-41E6-BDD6-E2587D45821F}"/>
    <dgm:cxn modelId="{204E8F19-1AA0-4FD5-9255-1123B04BF563}" srcId="{0A1C44F4-098D-46FC-A2B7-898A9D2D837E}" destId="{308DDAC3-EC22-41E4-AC44-55CD33B86017}" srcOrd="0" destOrd="0" parTransId="{7336DBE5-2A6C-47F3-A9FA-03F5BAE39E1B}" sibTransId="{95944093-C9C6-4448-84C9-F4353CA16BDB}"/>
    <dgm:cxn modelId="{DDFEBA24-B3F1-48D9-B0D0-D341114D3A86}" srcId="{59CDC563-A336-4989-8B59-E69668171B80}" destId="{1B78C783-0FAC-4398-8B90-15456D0BE6D6}" srcOrd="0" destOrd="0" parTransId="{5FAD9921-AB4C-4FC7-8421-ED8D52E2AAD4}" sibTransId="{DB20574B-9494-4F21-B2A5-0CFFC6FAEFE3}"/>
    <dgm:cxn modelId="{F706A727-5027-4280-8FD0-AF19A7A1F78B}" type="presOf" srcId="{1B78C783-0FAC-4398-8B90-15456D0BE6D6}" destId="{42175BF4-B748-4277-87ED-862F699C0FCA}" srcOrd="0" destOrd="0" presId="urn:microsoft.com/office/officeart/2016/7/layout/VerticalDownArrowProcess"/>
    <dgm:cxn modelId="{AF56FD30-1DB1-45C1-B1CF-9C01EE836495}" srcId="{612DE514-6BC9-4A72-885D-E24CD1E51E4B}" destId="{78485689-8046-4EEF-92B6-8036E561B33A}" srcOrd="0" destOrd="0" parTransId="{0CB42987-9CBB-4FA2-9978-6C32FB9C6FBD}" sibTransId="{9EE81A2F-CF25-4E50-91D7-C81E52BB763E}"/>
    <dgm:cxn modelId="{652A7B34-0CAA-48A1-9B30-4C3E53B549EE}" type="presOf" srcId="{0829117D-646C-49C4-AB66-D627755492A8}" destId="{10A49BF5-5E09-4438-BA51-9F46E358BAE0}" srcOrd="0" destOrd="0" presId="urn:microsoft.com/office/officeart/2016/7/layout/VerticalDownArrowProcess"/>
    <dgm:cxn modelId="{8DD6C334-341A-4CC9-8C0E-D0C2BD7D1343}" srcId="{0A1C44F4-098D-46FC-A2B7-898A9D2D837E}" destId="{59CDC563-A336-4989-8B59-E69668171B80}" srcOrd="4" destOrd="0" parTransId="{71245767-1239-458C-8BDD-BC3237FF2AE0}" sibTransId="{D751F952-D0EC-4860-9606-6A6881661AA0}"/>
    <dgm:cxn modelId="{764AF65C-170D-4608-B66C-358D8C1A21BD}" type="presOf" srcId="{8CD14230-945B-4E1C-83B5-01661DACB08E}" destId="{258B41ED-047D-49A4-ADD7-7E2A9D8E04A2}" srcOrd="0" destOrd="0" presId="urn:microsoft.com/office/officeart/2016/7/layout/VerticalDownArrowProcess"/>
    <dgm:cxn modelId="{B3CA3A5D-84E2-4573-AE27-42A16D97CCF2}" type="presOf" srcId="{0829117D-646C-49C4-AB66-D627755492A8}" destId="{DB52D325-65B8-4653-9DE5-C4D1AAACA3C4}" srcOrd="1" destOrd="0" presId="urn:microsoft.com/office/officeart/2016/7/layout/VerticalDownArrowProcess"/>
    <dgm:cxn modelId="{E392BD46-C38D-40B0-A9F4-02FD642FB49C}" srcId="{0829117D-646C-49C4-AB66-D627755492A8}" destId="{057420AF-0CF3-4FF9-AAC0-327F8418E3E1}" srcOrd="0" destOrd="0" parTransId="{058F4C0D-CFCC-4F84-AD66-29E4ED359741}" sibTransId="{30604C36-355B-4566-921B-DCE0F98088AD}"/>
    <dgm:cxn modelId="{6546F367-384A-407F-9AE4-B73182BA2E0E}" srcId="{0A1C44F4-098D-46FC-A2B7-898A9D2D837E}" destId="{0829117D-646C-49C4-AB66-D627755492A8}" srcOrd="1" destOrd="0" parTransId="{9402FC43-CF6D-4706-8D8F-311450A57CA6}" sibTransId="{2B96A497-9331-4986-BBE4-3052C0A39E97}"/>
    <dgm:cxn modelId="{98E1DD4C-151E-4DE3-BE08-9510A7B8BA41}" type="presOf" srcId="{612DE514-6BC9-4A72-885D-E24CD1E51E4B}" destId="{017EF20C-78CD-4395-8B93-A339409571C1}" srcOrd="1" destOrd="0" presId="urn:microsoft.com/office/officeart/2016/7/layout/VerticalDownArrowProcess"/>
    <dgm:cxn modelId="{E38F6F7D-1E35-4F62-8B89-3264626900D7}" type="presOf" srcId="{308DDAC3-EC22-41E4-AC44-55CD33B86017}" destId="{70287675-DDE4-45AA-B748-BCF18F964F50}" srcOrd="1" destOrd="0" presId="urn:microsoft.com/office/officeart/2016/7/layout/VerticalDownArrowProcess"/>
    <dgm:cxn modelId="{7D95D87E-55D6-467D-9954-BFBFB25BFF8B}" type="presOf" srcId="{78485689-8046-4EEF-92B6-8036E561B33A}" destId="{AB656855-65D3-418C-8247-E42C4D98267C}" srcOrd="0" destOrd="0" presId="urn:microsoft.com/office/officeart/2016/7/layout/VerticalDownArrowProcess"/>
    <dgm:cxn modelId="{09B04B89-ACCA-41AF-86EA-84FAB3F46C05}" srcId="{8CD14230-945B-4E1C-83B5-01661DACB08E}" destId="{89865D9F-4A19-4622-9AB9-E22CF1A611DA}" srcOrd="0" destOrd="0" parTransId="{6FB0F757-3F99-4086-9C77-4640C95154DE}" sibTransId="{C086809F-02FE-4C6B-99D4-DF704FC95498}"/>
    <dgm:cxn modelId="{FABFB6A4-BDFE-4E8B-9742-09CA7DF2D9AA}" type="presOf" srcId="{612DE514-6BC9-4A72-885D-E24CD1E51E4B}" destId="{6940DF18-19E3-482B-8B4D-A594C24E4F6C}" srcOrd="0" destOrd="0" presId="urn:microsoft.com/office/officeart/2016/7/layout/VerticalDownArrowProcess"/>
    <dgm:cxn modelId="{E581ACA6-F7B4-4AAD-BE36-E6A5C8F3BDCA}" srcId="{0A1C44F4-098D-46FC-A2B7-898A9D2D837E}" destId="{612DE514-6BC9-4A72-885D-E24CD1E51E4B}" srcOrd="2" destOrd="0" parTransId="{52599796-2A71-48AD-934C-858186239A88}" sibTransId="{31F7BF4E-1368-4AAD-96E4-B8ED57623443}"/>
    <dgm:cxn modelId="{0DCD14BA-1BA6-4E20-A098-5624325C5C0A}" type="presOf" srcId="{0A1C44F4-098D-46FC-A2B7-898A9D2D837E}" destId="{12337B84-CF80-44D6-88AF-B73B0DA87E8C}" srcOrd="0" destOrd="0" presId="urn:microsoft.com/office/officeart/2016/7/layout/VerticalDownArrowProcess"/>
    <dgm:cxn modelId="{2DF8B0C2-2832-4054-83E1-A37882A36E14}" type="presOf" srcId="{59CDC563-A336-4989-8B59-E69668171B80}" destId="{AA16BDF4-A33A-4BE7-A747-CA423BDB4A2C}" srcOrd="0" destOrd="0" presId="urn:microsoft.com/office/officeart/2016/7/layout/VerticalDownArrowProcess"/>
    <dgm:cxn modelId="{58FBB1D3-E8A6-4AA1-992C-CFA1DEBC9B69}" type="presOf" srcId="{308DDAC3-EC22-41E4-AC44-55CD33B86017}" destId="{B1D82FD6-79A6-44EB-A7F0-902EC9C83724}" srcOrd="0" destOrd="0" presId="urn:microsoft.com/office/officeart/2016/7/layout/VerticalDownArrowProcess"/>
    <dgm:cxn modelId="{BA84ACF9-542C-4472-85DE-DC805BFD3873}" type="presOf" srcId="{E7CABD93-4E2B-4E2B-A949-E4A1154FA4C5}" destId="{9E837864-2085-44C5-90DE-EF2F54CB25AE}" srcOrd="0" destOrd="0" presId="urn:microsoft.com/office/officeart/2016/7/layout/VerticalDownArrowProcess"/>
    <dgm:cxn modelId="{A966EC62-0C2C-46E0-8048-D0173748AD00}" type="presParOf" srcId="{12337B84-CF80-44D6-88AF-B73B0DA87E8C}" destId="{3560FD8F-E444-4B4E-92FF-213F4F9B662B}" srcOrd="0" destOrd="0" presId="urn:microsoft.com/office/officeart/2016/7/layout/VerticalDownArrowProcess"/>
    <dgm:cxn modelId="{248B5FA7-E76C-4B96-9810-009A052566A6}" type="presParOf" srcId="{3560FD8F-E444-4B4E-92FF-213F4F9B662B}" destId="{AA16BDF4-A33A-4BE7-A747-CA423BDB4A2C}" srcOrd="0" destOrd="0" presId="urn:microsoft.com/office/officeart/2016/7/layout/VerticalDownArrowProcess"/>
    <dgm:cxn modelId="{C197B781-2833-41E6-A668-51E99404B906}" type="presParOf" srcId="{3560FD8F-E444-4B4E-92FF-213F4F9B662B}" destId="{42175BF4-B748-4277-87ED-862F699C0FCA}" srcOrd="1" destOrd="0" presId="urn:microsoft.com/office/officeart/2016/7/layout/VerticalDownArrowProcess"/>
    <dgm:cxn modelId="{CA35C4B7-930C-4B24-A7EB-A67FD8B3523C}" type="presParOf" srcId="{12337B84-CF80-44D6-88AF-B73B0DA87E8C}" destId="{21099C30-2260-44F7-B3EE-D4704965E39E}" srcOrd="1" destOrd="0" presId="urn:microsoft.com/office/officeart/2016/7/layout/VerticalDownArrowProcess"/>
    <dgm:cxn modelId="{C33007CF-7D01-4429-94E2-3F3D90A49310}" type="presParOf" srcId="{12337B84-CF80-44D6-88AF-B73B0DA87E8C}" destId="{94A63881-C105-4BC0-8539-6E943EA963BD}" srcOrd="2" destOrd="0" presId="urn:microsoft.com/office/officeart/2016/7/layout/VerticalDownArrowProcess"/>
    <dgm:cxn modelId="{663849B3-50DB-4F46-A13E-A7F36A371E35}" type="presParOf" srcId="{94A63881-C105-4BC0-8539-6E943EA963BD}" destId="{258B41ED-047D-49A4-ADD7-7E2A9D8E04A2}" srcOrd="0" destOrd="0" presId="urn:microsoft.com/office/officeart/2016/7/layout/VerticalDownArrowProcess"/>
    <dgm:cxn modelId="{C3BDA8BC-17BA-4C92-A8CA-31159B11CCAD}" type="presParOf" srcId="{94A63881-C105-4BC0-8539-6E943EA963BD}" destId="{6046F994-E38E-4076-88D1-6660110F3540}" srcOrd="1" destOrd="0" presId="urn:microsoft.com/office/officeart/2016/7/layout/VerticalDownArrowProcess"/>
    <dgm:cxn modelId="{B403D35F-D0F6-4969-9150-CAD710C75F5C}" type="presParOf" srcId="{94A63881-C105-4BC0-8539-6E943EA963BD}" destId="{9DB356CD-428E-4022-8375-9063E2045E7C}" srcOrd="2" destOrd="0" presId="urn:microsoft.com/office/officeart/2016/7/layout/VerticalDownArrowProcess"/>
    <dgm:cxn modelId="{845AAABC-AB5D-429B-AE4F-C644ED1A85DF}" type="presParOf" srcId="{12337B84-CF80-44D6-88AF-B73B0DA87E8C}" destId="{50CD4797-FD71-410E-9FBD-C3B00495A65E}" srcOrd="3" destOrd="0" presId="urn:microsoft.com/office/officeart/2016/7/layout/VerticalDownArrowProcess"/>
    <dgm:cxn modelId="{E926C815-A0AC-45E7-907A-5787976C26A9}" type="presParOf" srcId="{12337B84-CF80-44D6-88AF-B73B0DA87E8C}" destId="{210C7B81-635B-4B51-BD29-0AE80B44B885}" srcOrd="4" destOrd="0" presId="urn:microsoft.com/office/officeart/2016/7/layout/VerticalDownArrowProcess"/>
    <dgm:cxn modelId="{659F53D2-A2A5-4519-AB45-A0E6C7549262}" type="presParOf" srcId="{210C7B81-635B-4B51-BD29-0AE80B44B885}" destId="{6940DF18-19E3-482B-8B4D-A594C24E4F6C}" srcOrd="0" destOrd="0" presId="urn:microsoft.com/office/officeart/2016/7/layout/VerticalDownArrowProcess"/>
    <dgm:cxn modelId="{87A418AE-4F36-43D1-9D83-951B2C8FDC81}" type="presParOf" srcId="{210C7B81-635B-4B51-BD29-0AE80B44B885}" destId="{017EF20C-78CD-4395-8B93-A339409571C1}" srcOrd="1" destOrd="0" presId="urn:microsoft.com/office/officeart/2016/7/layout/VerticalDownArrowProcess"/>
    <dgm:cxn modelId="{5756093E-A95D-4A22-9160-21FE4A1AF650}" type="presParOf" srcId="{210C7B81-635B-4B51-BD29-0AE80B44B885}" destId="{AB656855-65D3-418C-8247-E42C4D98267C}" srcOrd="2" destOrd="0" presId="urn:microsoft.com/office/officeart/2016/7/layout/VerticalDownArrowProcess"/>
    <dgm:cxn modelId="{69EC2F43-4DDB-49D6-96DF-8309DAA1F743}" type="presParOf" srcId="{12337B84-CF80-44D6-88AF-B73B0DA87E8C}" destId="{EBFEE32C-023F-4571-BCAE-5FDA7A349064}" srcOrd="5" destOrd="0" presId="urn:microsoft.com/office/officeart/2016/7/layout/VerticalDownArrowProcess"/>
    <dgm:cxn modelId="{4AAF994E-A36D-415D-AB40-634BB1E24CE2}" type="presParOf" srcId="{12337B84-CF80-44D6-88AF-B73B0DA87E8C}" destId="{5E62B4B9-0B5C-492A-A7E5-19AB878EA6E4}" srcOrd="6" destOrd="0" presId="urn:microsoft.com/office/officeart/2016/7/layout/VerticalDownArrowProcess"/>
    <dgm:cxn modelId="{37ABAFC2-6C29-42FF-9038-68E2D8E32288}" type="presParOf" srcId="{5E62B4B9-0B5C-492A-A7E5-19AB878EA6E4}" destId="{10A49BF5-5E09-4438-BA51-9F46E358BAE0}" srcOrd="0" destOrd="0" presId="urn:microsoft.com/office/officeart/2016/7/layout/VerticalDownArrowProcess"/>
    <dgm:cxn modelId="{2A83A9A4-80B2-472D-90E2-8931637ED48B}" type="presParOf" srcId="{5E62B4B9-0B5C-492A-A7E5-19AB878EA6E4}" destId="{DB52D325-65B8-4653-9DE5-C4D1AAACA3C4}" srcOrd="1" destOrd="0" presId="urn:microsoft.com/office/officeart/2016/7/layout/VerticalDownArrowProcess"/>
    <dgm:cxn modelId="{528F6A47-03F3-4329-81C7-A6617FE12495}" type="presParOf" srcId="{5E62B4B9-0B5C-492A-A7E5-19AB878EA6E4}" destId="{432F4393-FFFF-4E5D-BF50-234A28CD976A}" srcOrd="2" destOrd="0" presId="urn:microsoft.com/office/officeart/2016/7/layout/VerticalDownArrowProcess"/>
    <dgm:cxn modelId="{B6ED0956-EE42-4BDC-8A76-B9C1A3A2A6B5}" type="presParOf" srcId="{12337B84-CF80-44D6-88AF-B73B0DA87E8C}" destId="{E6D9075C-B227-4CD5-887E-A1E95CCE2927}" srcOrd="7" destOrd="0" presId="urn:microsoft.com/office/officeart/2016/7/layout/VerticalDownArrowProcess"/>
    <dgm:cxn modelId="{857E5FEE-4208-4CDB-9FD9-DDC2612803F5}" type="presParOf" srcId="{12337B84-CF80-44D6-88AF-B73B0DA87E8C}" destId="{8ED127A7-5CC0-4D13-9C27-9B1DED2475C9}" srcOrd="8" destOrd="0" presId="urn:microsoft.com/office/officeart/2016/7/layout/VerticalDownArrowProcess"/>
    <dgm:cxn modelId="{7276D842-5234-4B0B-B886-DE432ACAA0F9}" type="presParOf" srcId="{8ED127A7-5CC0-4D13-9C27-9B1DED2475C9}" destId="{B1D82FD6-79A6-44EB-A7F0-902EC9C83724}" srcOrd="0" destOrd="0" presId="urn:microsoft.com/office/officeart/2016/7/layout/VerticalDownArrowProcess"/>
    <dgm:cxn modelId="{6D852E6D-76AC-4228-A8AF-8E14AA2AABEA}" type="presParOf" srcId="{8ED127A7-5CC0-4D13-9C27-9B1DED2475C9}" destId="{70287675-DDE4-45AA-B748-BCF18F964F50}" srcOrd="1" destOrd="0" presId="urn:microsoft.com/office/officeart/2016/7/layout/VerticalDownArrowProcess"/>
    <dgm:cxn modelId="{02806D14-188B-4731-AEB0-2CDA9891F066}" type="presParOf" srcId="{8ED127A7-5CC0-4D13-9C27-9B1DED2475C9}" destId="{9E837864-2085-44C5-90DE-EF2F54CB25A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AC1D8-5E9A-4B47-8900-D625FE13D88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4BC992-8649-408F-85D9-14A06BE3A8B3}">
      <dgm:prSet/>
      <dgm:spPr/>
      <dgm:t>
        <a:bodyPr/>
        <a:lstStyle/>
        <a:p>
          <a:r>
            <a:rPr lang="en-US" b="1" u="sng" dirty="0"/>
            <a:t>Number</a:t>
          </a:r>
          <a:r>
            <a:rPr lang="en-US" dirty="0"/>
            <a:t> each thing you are asked to do.</a:t>
          </a:r>
        </a:p>
      </dgm:t>
    </dgm:pt>
    <dgm:pt modelId="{0874CFB4-BF7B-4197-BBD4-A7611472E6D3}" type="parTrans" cxnId="{ED87E0DD-E2AD-4EAF-A3B9-F43E33AE429C}">
      <dgm:prSet/>
      <dgm:spPr/>
      <dgm:t>
        <a:bodyPr/>
        <a:lstStyle/>
        <a:p>
          <a:endParaRPr lang="en-US"/>
        </a:p>
      </dgm:t>
    </dgm:pt>
    <dgm:pt modelId="{B6558B10-56AD-4B40-B0BC-7A268A2506D7}" type="sibTrans" cxnId="{ED87E0DD-E2AD-4EAF-A3B9-F43E33AE429C}">
      <dgm:prSet/>
      <dgm:spPr/>
      <dgm:t>
        <a:bodyPr/>
        <a:lstStyle/>
        <a:p>
          <a:endParaRPr lang="en-US"/>
        </a:p>
      </dgm:t>
    </dgm:pt>
    <dgm:pt modelId="{AB03CA95-DEB7-4705-B5CD-6F5CCB729B90}">
      <dgm:prSet/>
      <dgm:spPr/>
      <dgm:t>
        <a:bodyPr/>
        <a:lstStyle/>
        <a:p>
          <a:r>
            <a:rPr lang="en-US"/>
            <a:t>Write a </a:t>
          </a:r>
          <a:r>
            <a:rPr lang="en-US" b="1" u="sng"/>
            <a:t>very brief summary </a:t>
          </a:r>
          <a:r>
            <a:rPr lang="en-US"/>
            <a:t>of each aspect of the question to ensure you remain focused.</a:t>
          </a:r>
        </a:p>
      </dgm:t>
    </dgm:pt>
    <dgm:pt modelId="{E5D14C62-8B81-49A1-9016-93D8221D5A7A}" type="parTrans" cxnId="{57281D82-E53A-4A13-8E35-E19EA8800E9E}">
      <dgm:prSet/>
      <dgm:spPr/>
      <dgm:t>
        <a:bodyPr/>
        <a:lstStyle/>
        <a:p>
          <a:endParaRPr lang="en-US"/>
        </a:p>
      </dgm:t>
    </dgm:pt>
    <dgm:pt modelId="{D4A1A437-0E88-4802-A425-F931A9165459}" type="sibTrans" cxnId="{57281D82-E53A-4A13-8E35-E19EA8800E9E}">
      <dgm:prSet/>
      <dgm:spPr/>
      <dgm:t>
        <a:bodyPr/>
        <a:lstStyle/>
        <a:p>
          <a:endParaRPr lang="en-US"/>
        </a:p>
      </dgm:t>
    </dgm:pt>
    <dgm:pt modelId="{DF68E5F0-179E-4C54-8949-2AB24FE62E86}" type="pres">
      <dgm:prSet presAssocID="{34EAC1D8-5E9A-4B47-8900-D625FE13D8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5E4890-FB0D-493E-B5ED-5B6A367BA055}" type="pres">
      <dgm:prSet presAssocID="{6A4BC992-8649-408F-85D9-14A06BE3A8B3}" presName="hierRoot1" presStyleCnt="0"/>
      <dgm:spPr/>
    </dgm:pt>
    <dgm:pt modelId="{35E04144-B545-45A1-B16A-7A4F2045EE58}" type="pres">
      <dgm:prSet presAssocID="{6A4BC992-8649-408F-85D9-14A06BE3A8B3}" presName="composite" presStyleCnt="0"/>
      <dgm:spPr/>
    </dgm:pt>
    <dgm:pt modelId="{64C4D005-557A-461F-A583-3307F5FA6699}" type="pres">
      <dgm:prSet presAssocID="{6A4BC992-8649-408F-85D9-14A06BE3A8B3}" presName="background" presStyleLbl="node0" presStyleIdx="0" presStyleCnt="2"/>
      <dgm:spPr/>
    </dgm:pt>
    <dgm:pt modelId="{2A36B9BE-5FD9-4E7E-84CC-96CE4C73D801}" type="pres">
      <dgm:prSet presAssocID="{6A4BC992-8649-408F-85D9-14A06BE3A8B3}" presName="text" presStyleLbl="fgAcc0" presStyleIdx="0" presStyleCnt="2">
        <dgm:presLayoutVars>
          <dgm:chPref val="3"/>
        </dgm:presLayoutVars>
      </dgm:prSet>
      <dgm:spPr/>
    </dgm:pt>
    <dgm:pt modelId="{905DBD95-9BA1-41BE-A058-7CC03FEEDFFB}" type="pres">
      <dgm:prSet presAssocID="{6A4BC992-8649-408F-85D9-14A06BE3A8B3}" presName="hierChild2" presStyleCnt="0"/>
      <dgm:spPr/>
    </dgm:pt>
    <dgm:pt modelId="{F774A08C-8858-4AB8-9C72-D7EEEDD3B1DF}" type="pres">
      <dgm:prSet presAssocID="{AB03CA95-DEB7-4705-B5CD-6F5CCB729B90}" presName="hierRoot1" presStyleCnt="0"/>
      <dgm:spPr/>
    </dgm:pt>
    <dgm:pt modelId="{861205B1-4247-44C9-9E5A-067E1F1C4B75}" type="pres">
      <dgm:prSet presAssocID="{AB03CA95-DEB7-4705-B5CD-6F5CCB729B90}" presName="composite" presStyleCnt="0"/>
      <dgm:spPr/>
    </dgm:pt>
    <dgm:pt modelId="{F0F4B68C-74DA-4BDF-892A-3797C9F0F31F}" type="pres">
      <dgm:prSet presAssocID="{AB03CA95-DEB7-4705-B5CD-6F5CCB729B90}" presName="background" presStyleLbl="node0" presStyleIdx="1" presStyleCnt="2"/>
      <dgm:spPr/>
    </dgm:pt>
    <dgm:pt modelId="{E5E45950-162C-47B6-BFAB-120369ABFB15}" type="pres">
      <dgm:prSet presAssocID="{AB03CA95-DEB7-4705-B5CD-6F5CCB729B90}" presName="text" presStyleLbl="fgAcc0" presStyleIdx="1" presStyleCnt="2">
        <dgm:presLayoutVars>
          <dgm:chPref val="3"/>
        </dgm:presLayoutVars>
      </dgm:prSet>
      <dgm:spPr/>
    </dgm:pt>
    <dgm:pt modelId="{5C279851-93B5-4744-B95C-B79F998E5110}" type="pres">
      <dgm:prSet presAssocID="{AB03CA95-DEB7-4705-B5CD-6F5CCB729B90}" presName="hierChild2" presStyleCnt="0"/>
      <dgm:spPr/>
    </dgm:pt>
  </dgm:ptLst>
  <dgm:cxnLst>
    <dgm:cxn modelId="{0FA8945F-D71F-492B-ACE6-37E714CB80BB}" type="presOf" srcId="{6A4BC992-8649-408F-85D9-14A06BE3A8B3}" destId="{2A36B9BE-5FD9-4E7E-84CC-96CE4C73D801}" srcOrd="0" destOrd="0" presId="urn:microsoft.com/office/officeart/2005/8/layout/hierarchy1"/>
    <dgm:cxn modelId="{99792A7D-D141-4903-B498-2E38D5AA1850}" type="presOf" srcId="{34EAC1D8-5E9A-4B47-8900-D625FE13D888}" destId="{DF68E5F0-179E-4C54-8949-2AB24FE62E86}" srcOrd="0" destOrd="0" presId="urn:microsoft.com/office/officeart/2005/8/layout/hierarchy1"/>
    <dgm:cxn modelId="{57281D82-E53A-4A13-8E35-E19EA8800E9E}" srcId="{34EAC1D8-5E9A-4B47-8900-D625FE13D888}" destId="{AB03CA95-DEB7-4705-B5CD-6F5CCB729B90}" srcOrd="1" destOrd="0" parTransId="{E5D14C62-8B81-49A1-9016-93D8221D5A7A}" sibTransId="{D4A1A437-0E88-4802-A425-F931A9165459}"/>
    <dgm:cxn modelId="{2BD8988D-DA77-4052-9D71-D2200DBFDFB1}" type="presOf" srcId="{AB03CA95-DEB7-4705-B5CD-6F5CCB729B90}" destId="{E5E45950-162C-47B6-BFAB-120369ABFB15}" srcOrd="0" destOrd="0" presId="urn:microsoft.com/office/officeart/2005/8/layout/hierarchy1"/>
    <dgm:cxn modelId="{ED87E0DD-E2AD-4EAF-A3B9-F43E33AE429C}" srcId="{34EAC1D8-5E9A-4B47-8900-D625FE13D888}" destId="{6A4BC992-8649-408F-85D9-14A06BE3A8B3}" srcOrd="0" destOrd="0" parTransId="{0874CFB4-BF7B-4197-BBD4-A7611472E6D3}" sibTransId="{B6558B10-56AD-4B40-B0BC-7A268A2506D7}"/>
    <dgm:cxn modelId="{D120D5E7-859B-48B2-942D-AE59F27AA180}" type="presParOf" srcId="{DF68E5F0-179E-4C54-8949-2AB24FE62E86}" destId="{415E4890-FB0D-493E-B5ED-5B6A367BA055}" srcOrd="0" destOrd="0" presId="urn:microsoft.com/office/officeart/2005/8/layout/hierarchy1"/>
    <dgm:cxn modelId="{3FA434A4-75B7-440C-94D1-0D92EBDA656D}" type="presParOf" srcId="{415E4890-FB0D-493E-B5ED-5B6A367BA055}" destId="{35E04144-B545-45A1-B16A-7A4F2045EE58}" srcOrd="0" destOrd="0" presId="urn:microsoft.com/office/officeart/2005/8/layout/hierarchy1"/>
    <dgm:cxn modelId="{CF733BFF-C690-469A-B298-215B8C20AA94}" type="presParOf" srcId="{35E04144-B545-45A1-B16A-7A4F2045EE58}" destId="{64C4D005-557A-461F-A583-3307F5FA6699}" srcOrd="0" destOrd="0" presId="urn:microsoft.com/office/officeart/2005/8/layout/hierarchy1"/>
    <dgm:cxn modelId="{65BD6C75-B7D8-4DA9-88F2-D57E24F0DBB6}" type="presParOf" srcId="{35E04144-B545-45A1-B16A-7A4F2045EE58}" destId="{2A36B9BE-5FD9-4E7E-84CC-96CE4C73D801}" srcOrd="1" destOrd="0" presId="urn:microsoft.com/office/officeart/2005/8/layout/hierarchy1"/>
    <dgm:cxn modelId="{A43AFB26-4E6E-4D01-89DE-3621627A5FC9}" type="presParOf" srcId="{415E4890-FB0D-493E-B5ED-5B6A367BA055}" destId="{905DBD95-9BA1-41BE-A058-7CC03FEEDFFB}" srcOrd="1" destOrd="0" presId="urn:microsoft.com/office/officeart/2005/8/layout/hierarchy1"/>
    <dgm:cxn modelId="{50D0902D-CBC5-41AA-AA14-B6554F0E6109}" type="presParOf" srcId="{DF68E5F0-179E-4C54-8949-2AB24FE62E86}" destId="{F774A08C-8858-4AB8-9C72-D7EEEDD3B1DF}" srcOrd="1" destOrd="0" presId="urn:microsoft.com/office/officeart/2005/8/layout/hierarchy1"/>
    <dgm:cxn modelId="{FB9D2F96-DA7C-4070-A5CE-3EE5110849F8}" type="presParOf" srcId="{F774A08C-8858-4AB8-9C72-D7EEEDD3B1DF}" destId="{861205B1-4247-44C9-9E5A-067E1F1C4B75}" srcOrd="0" destOrd="0" presId="urn:microsoft.com/office/officeart/2005/8/layout/hierarchy1"/>
    <dgm:cxn modelId="{4421F428-84A6-4CEB-9E10-566E172636B2}" type="presParOf" srcId="{861205B1-4247-44C9-9E5A-067E1F1C4B75}" destId="{F0F4B68C-74DA-4BDF-892A-3797C9F0F31F}" srcOrd="0" destOrd="0" presId="urn:microsoft.com/office/officeart/2005/8/layout/hierarchy1"/>
    <dgm:cxn modelId="{EAD30572-7E96-412B-9FE7-2EB9C4ABBB4A}" type="presParOf" srcId="{861205B1-4247-44C9-9E5A-067E1F1C4B75}" destId="{E5E45950-162C-47B6-BFAB-120369ABFB15}" srcOrd="1" destOrd="0" presId="urn:microsoft.com/office/officeart/2005/8/layout/hierarchy1"/>
    <dgm:cxn modelId="{FD54735D-E2A5-4A44-BA8E-E853376CDDBC}" type="presParOf" srcId="{F774A08C-8858-4AB8-9C72-D7EEEDD3B1DF}" destId="{5C279851-93B5-4744-B95C-B79F998E51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0ED15-B4DF-493A-BD28-42E35DC6CFC8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26EFD9-DCBB-402F-BA23-AD70C4CC1CD6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You can prepare for both the long and the short composition tasks at the same time.</a:t>
          </a:r>
          <a:endParaRPr lang="en-US" sz="3100" kern="1200"/>
        </a:p>
      </dsp:txBody>
      <dsp:txXfrm>
        <a:off x="536117" y="696288"/>
        <a:ext cx="3970751" cy="2465433"/>
      </dsp:txXfrm>
    </dsp:sp>
    <dsp:sp modelId="{DAAC0C11-2C72-4DD4-89BF-17745CB3C2E4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30A15-76C1-4EBD-9214-F5E12253C6D4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Speech writing and feature articles, for example, could be a Comp B or a Composition task.</a:t>
          </a:r>
          <a:endParaRPr lang="en-US" sz="3100" kern="1200"/>
        </a:p>
      </dsp:txBody>
      <dsp:txXfrm>
        <a:off x="5576754" y="696288"/>
        <a:ext cx="3970751" cy="246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6BDF4-A33A-4BE7-A747-CA423BDB4A2C}">
      <dsp:nvSpPr>
        <dsp:cNvPr id="0" name=""/>
        <dsp:cNvSpPr/>
      </dsp:nvSpPr>
      <dsp:spPr>
        <a:xfrm>
          <a:off x="0" y="4988690"/>
          <a:ext cx="1642165" cy="8184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791" tIns="206248" rIns="116791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Read</a:t>
          </a:r>
        </a:p>
      </dsp:txBody>
      <dsp:txXfrm>
        <a:off x="0" y="4988690"/>
        <a:ext cx="1642165" cy="818436"/>
      </dsp:txXfrm>
    </dsp:sp>
    <dsp:sp modelId="{42175BF4-B748-4277-87ED-862F699C0FCA}">
      <dsp:nvSpPr>
        <dsp:cNvPr id="0" name=""/>
        <dsp:cNvSpPr/>
      </dsp:nvSpPr>
      <dsp:spPr>
        <a:xfrm>
          <a:off x="1642165" y="4988690"/>
          <a:ext cx="4926497" cy="81843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933" tIns="152400" rIns="9993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Read the text which accompanies the Comp B question. Sometimes this is essential (diary entry based on events in the text) but in all cases the text can give you ideas and tips.</a:t>
          </a:r>
        </a:p>
      </dsp:txBody>
      <dsp:txXfrm>
        <a:off x="1642165" y="4988690"/>
        <a:ext cx="4926497" cy="818436"/>
      </dsp:txXfrm>
    </dsp:sp>
    <dsp:sp modelId="{6046F994-E38E-4076-88D1-6660110F3540}">
      <dsp:nvSpPr>
        <dsp:cNvPr id="0" name=""/>
        <dsp:cNvSpPr/>
      </dsp:nvSpPr>
      <dsp:spPr>
        <a:xfrm rot="10800000">
          <a:off x="0" y="3742212"/>
          <a:ext cx="1642165" cy="125875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791" tIns="206248" rIns="116791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Cross out</a:t>
          </a:r>
        </a:p>
      </dsp:txBody>
      <dsp:txXfrm rot="-10800000">
        <a:off x="0" y="3742212"/>
        <a:ext cx="1642165" cy="818190"/>
      </dsp:txXfrm>
    </dsp:sp>
    <dsp:sp modelId="{9DB356CD-428E-4022-8375-9063E2045E7C}">
      <dsp:nvSpPr>
        <dsp:cNvPr id="0" name=""/>
        <dsp:cNvSpPr/>
      </dsp:nvSpPr>
      <dsp:spPr>
        <a:xfrm>
          <a:off x="1642165" y="3742212"/>
          <a:ext cx="4926497" cy="818190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933" tIns="152400" rIns="9993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When you have chosen your Comp B, cross out the Comp A questions from that text.</a:t>
          </a:r>
        </a:p>
      </dsp:txBody>
      <dsp:txXfrm>
        <a:off x="1642165" y="3742212"/>
        <a:ext cx="4926497" cy="818190"/>
      </dsp:txXfrm>
    </dsp:sp>
    <dsp:sp modelId="{017EF20C-78CD-4395-8B93-A339409571C1}">
      <dsp:nvSpPr>
        <dsp:cNvPr id="0" name=""/>
        <dsp:cNvSpPr/>
      </dsp:nvSpPr>
      <dsp:spPr>
        <a:xfrm rot="10800000">
          <a:off x="0" y="2495733"/>
          <a:ext cx="1642165" cy="125875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791" tIns="206248" rIns="116791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</a:t>
          </a:r>
        </a:p>
      </dsp:txBody>
      <dsp:txXfrm rot="-10800000">
        <a:off x="0" y="2495733"/>
        <a:ext cx="1642165" cy="818190"/>
      </dsp:txXfrm>
    </dsp:sp>
    <dsp:sp modelId="{AB656855-65D3-418C-8247-E42C4D98267C}">
      <dsp:nvSpPr>
        <dsp:cNvPr id="0" name=""/>
        <dsp:cNvSpPr/>
      </dsp:nvSpPr>
      <dsp:spPr>
        <a:xfrm>
          <a:off x="1642165" y="2495733"/>
          <a:ext cx="4926497" cy="81819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933" tIns="152400" rIns="9993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Do you know what type of task this is? If not, maybe choose again…</a:t>
          </a:r>
        </a:p>
      </dsp:txBody>
      <dsp:txXfrm>
        <a:off x="1642165" y="2495733"/>
        <a:ext cx="4926497" cy="818190"/>
      </dsp:txXfrm>
    </dsp:sp>
    <dsp:sp modelId="{DB52D325-65B8-4653-9DE5-C4D1AAACA3C4}">
      <dsp:nvSpPr>
        <dsp:cNvPr id="0" name=""/>
        <dsp:cNvSpPr/>
      </dsp:nvSpPr>
      <dsp:spPr>
        <a:xfrm rot="10800000">
          <a:off x="0" y="1249255"/>
          <a:ext cx="1642165" cy="125875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791" tIns="206248" rIns="116791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Have</a:t>
          </a:r>
        </a:p>
      </dsp:txBody>
      <dsp:txXfrm rot="-10800000">
        <a:off x="0" y="1249255"/>
        <a:ext cx="1642165" cy="818190"/>
      </dsp:txXfrm>
    </dsp:sp>
    <dsp:sp modelId="{432F4393-FFFF-4E5D-BF50-234A28CD976A}">
      <dsp:nvSpPr>
        <dsp:cNvPr id="0" name=""/>
        <dsp:cNvSpPr/>
      </dsp:nvSpPr>
      <dsp:spPr>
        <a:xfrm>
          <a:off x="1642165" y="1249255"/>
          <a:ext cx="4926497" cy="818190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933" tIns="152400" rIns="9993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Have an idea which type of task suits you best.</a:t>
          </a:r>
        </a:p>
      </dsp:txBody>
      <dsp:txXfrm>
        <a:off x="1642165" y="1249255"/>
        <a:ext cx="4926497" cy="818190"/>
      </dsp:txXfrm>
    </dsp:sp>
    <dsp:sp modelId="{70287675-DDE4-45AA-B748-BCF18F964F50}">
      <dsp:nvSpPr>
        <dsp:cNvPr id="0" name=""/>
        <dsp:cNvSpPr/>
      </dsp:nvSpPr>
      <dsp:spPr>
        <a:xfrm rot="10800000">
          <a:off x="0" y="2777"/>
          <a:ext cx="1642165" cy="125875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791" tIns="206248" rIns="116791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Choose</a:t>
          </a:r>
        </a:p>
      </dsp:txBody>
      <dsp:txXfrm rot="-10800000">
        <a:off x="0" y="2777"/>
        <a:ext cx="1642165" cy="818190"/>
      </dsp:txXfrm>
    </dsp:sp>
    <dsp:sp modelId="{9E837864-2085-44C5-90DE-EF2F54CB25AE}">
      <dsp:nvSpPr>
        <dsp:cNvPr id="0" name=""/>
        <dsp:cNvSpPr/>
      </dsp:nvSpPr>
      <dsp:spPr>
        <a:xfrm>
          <a:off x="1642165" y="2777"/>
          <a:ext cx="4926497" cy="81819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933" tIns="152400" rIns="99933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Choose your Comp B question first.</a:t>
          </a:r>
        </a:p>
      </dsp:txBody>
      <dsp:txXfrm>
        <a:off x="1642165" y="2777"/>
        <a:ext cx="4926497" cy="818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4D005-557A-461F-A583-3307F5FA6699}">
      <dsp:nvSpPr>
        <dsp:cNvPr id="0" name=""/>
        <dsp:cNvSpPr/>
      </dsp:nvSpPr>
      <dsp:spPr>
        <a:xfrm>
          <a:off x="695" y="1089355"/>
          <a:ext cx="2440411" cy="1549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6B9BE-5FD9-4E7E-84CC-96CE4C73D801}">
      <dsp:nvSpPr>
        <dsp:cNvPr id="0" name=""/>
        <dsp:cNvSpPr/>
      </dsp:nvSpPr>
      <dsp:spPr>
        <a:xfrm>
          <a:off x="271852" y="1346954"/>
          <a:ext cx="2440411" cy="154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Number</a:t>
          </a:r>
          <a:r>
            <a:rPr lang="en-US" sz="1800" kern="1200" dirty="0"/>
            <a:t> each thing you are asked to do.</a:t>
          </a:r>
        </a:p>
      </dsp:txBody>
      <dsp:txXfrm>
        <a:off x="317240" y="1392342"/>
        <a:ext cx="2349635" cy="1458885"/>
      </dsp:txXfrm>
    </dsp:sp>
    <dsp:sp modelId="{F0F4B68C-74DA-4BDF-892A-3797C9F0F31F}">
      <dsp:nvSpPr>
        <dsp:cNvPr id="0" name=""/>
        <dsp:cNvSpPr/>
      </dsp:nvSpPr>
      <dsp:spPr>
        <a:xfrm>
          <a:off x="2983420" y="1089355"/>
          <a:ext cx="2440411" cy="1549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45950-162C-47B6-BFAB-120369ABFB15}">
      <dsp:nvSpPr>
        <dsp:cNvPr id="0" name=""/>
        <dsp:cNvSpPr/>
      </dsp:nvSpPr>
      <dsp:spPr>
        <a:xfrm>
          <a:off x="3254577" y="1346954"/>
          <a:ext cx="2440411" cy="1549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Write a </a:t>
          </a:r>
          <a:r>
            <a:rPr lang="en-US" sz="1800" b="1" u="sng" kern="1200"/>
            <a:t>very brief summary </a:t>
          </a:r>
          <a:r>
            <a:rPr lang="en-US" sz="1800" kern="1200"/>
            <a:t>of each aspect of the question to ensure you remain focused.</a:t>
          </a:r>
        </a:p>
      </dsp:txBody>
      <dsp:txXfrm>
        <a:off x="3299965" y="1392342"/>
        <a:ext cx="2349635" cy="145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EB5C-08C6-47E8-AFF3-9AF1E3184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B44DA-DEBE-48E9-866C-DD05F95B1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4FB23-FF04-4309-A59F-334319AD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999E-001F-47DE-BF74-9E803A36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60F3A-3CE2-4D31-B994-CA2BB9C3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560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BE0E-2942-490B-BD75-F9653D81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6BDC3-B2E9-4920-A6C1-DC61A11C7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B2810-2BB4-4BFC-BF98-ADB8890B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EB30B-727C-43B3-9036-679A343F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EB93-6BC3-4C64-9E59-513308AE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53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5F12B-F96C-4F7F-B71F-2EFD81298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A5DCD-6151-4523-8818-0CE1BAF7D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A14F8-4BA6-407D-8CAA-1665215F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472C2-80C6-4709-B3AE-877C7C79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90FE1-DE2C-4D83-B474-1CA74EDB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395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3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C468-9A5E-491B-B553-D2954EB1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6C1F-8647-4431-815B-8B35445A2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8456-F006-4520-B9C3-DD15D449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E497E-F65F-4454-9E73-E64C01BB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07E90-13C1-47F9-8263-298B6888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01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166C-28E7-43AF-9BF9-0854466B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3D500-8AF9-4287-BF33-ACFD3ACC6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C086-10A4-4BCC-BDC2-98995017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772A-19EA-484F-9CF0-4AFA2AB7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E12F3-315B-47E2-A8A3-68129944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548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CD25-C29E-4075-8957-E8796C57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AB2-9E7B-418F-BA3B-6A952F067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0BE3D-FBBE-4BB7-9CB9-2FB2389F5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243AB-3CA1-497D-8118-EFBEA244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AD45-0BFD-44C9-937E-21CC7AAC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976C8-BFEB-4090-A343-83980060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157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67DA-DAC9-49D7-ADAC-1021668C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D93EF-CC0A-41F2-82AE-206C6074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4A2D6-184F-4825-A881-0C6C05C65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4C06C-D3D7-4477-AAED-9583A5B0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F14BB-3732-4777-8F54-434C69714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BBEE8-E4E5-491C-8920-53D924B2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F5C78A-7E88-4BF0-8EB6-5C4AA1AC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1D79C-45F7-42FE-8CE4-B218AAF6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842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A6E4-9B9A-4F72-807D-A33ACC3A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3B685-5DF9-4F3D-A2E0-EE788ED2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FB53D-5533-41A0-804A-42BBE01A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EA9A3-2335-46FD-9E79-D59A5EE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249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8364D-F4EE-4AFA-8CB5-FFEA07F6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F633E-0B75-4C89-B7A9-AEFB08D7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3AE1E-FE5F-4A01-94D0-7E5F2CA9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182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D3A8-C811-4C32-B637-D2C063D6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0D51-F308-4A1D-AA67-BF9A6EE9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9F27E-EB95-44EF-8349-6381D4C7A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91EED-B1B0-4AF0-804A-52B706B7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12B01-CC9A-40D6-9CBC-DFA2B7FC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F902-6ED6-4743-8CC1-BE57883B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720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CC54-6C90-41A1-8148-FCE61A2D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53720-3BB0-44CC-806E-4426B4738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1775B-6A5E-49BE-83C6-D855F2FBB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38D25-42F7-4D21-8C2F-74EC11D7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35C3C-D4EE-44B7-8A58-468D602F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E0C72-EEDB-423B-8FBD-5CE9C056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106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EC633-D7BE-4D3F-9B86-354A5736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9A34F-ECFE-4548-88AC-D096D517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BE7F7-5569-4FDE-9417-0A876A41C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C462-CABF-4A7D-BA52-DA2B187C5360}" type="datetimeFigureOut">
              <a:rPr lang="en-IE" smtClean="0"/>
              <a:t>26/02/2021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4245A-8E68-41A4-9777-B5B84E505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59B62-6D83-442A-B77F-A69A4E492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0AE5-38F5-4A85-A832-E320EC95C8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93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6DBF-F4EB-5B4E-A502-ACC8F150D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6200" dirty="0"/>
              <a:t>Comprehension Question B</a:t>
            </a:r>
            <a:br>
              <a:rPr lang="en-US" sz="6200" dirty="0"/>
            </a:br>
            <a:r>
              <a:rPr lang="en-US" sz="6200" dirty="0"/>
              <a:t>&amp; Composition</a:t>
            </a:r>
            <a:br>
              <a:rPr lang="en-US" sz="6200" dirty="0"/>
            </a:br>
            <a:r>
              <a:rPr lang="en-US" sz="6200" dirty="0"/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58479-D6E6-0C4D-90FB-880EEF1A2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en-US" sz="3200"/>
              <a:t>Aoife O’Driscoll</a:t>
            </a:r>
          </a:p>
          <a:p>
            <a:r>
              <a:rPr lang="en-US" sz="3200"/>
              <a:t>www.aoifesnotes.com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719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0770-43CA-A24F-8F1E-554ACD9E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Theme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5CA2C-B086-A144-8FC7-09C5B5568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The theme is written in block capitals on the cover page of the exam.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The theme will reflect an aspect of life that is relevant to young people.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There is no obligation to stick to that theme in the Comp B or composition, but it can be an aid to your planning and can guide your reading of the texts.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Don’t waste time trying to predict the theme!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The theme will never be controversial or specific. So, for example, ‘Covid 19’ will never appear, but  you might see something like ‘Challenges’ or ‘Uncertainty’.</a:t>
            </a:r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7B604B13-B019-A849-9BC4-F81C62D90F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7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3F12-8CC4-534F-9F46-29C5093B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43527"/>
            <a:ext cx="9892452" cy="213391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Themes – on the cover page of the exam Will reflect an aspect of life that is relevant to young people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There is no obligation to stick to that theme in the comp B or composition, but it can be an aid to your planning and can guide your reading of the texts.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3824F-CA10-674A-9EFB-559C93DE7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2015 - 2020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D4596-C0F3-1F4F-8B60-767FD63A494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2020 – Exploring Genre</a:t>
            </a:r>
          </a:p>
          <a:p>
            <a:r>
              <a:rPr lang="en-US" dirty="0"/>
              <a:t>2019 – Feeding Our Imaginations</a:t>
            </a:r>
          </a:p>
          <a:p>
            <a:r>
              <a:rPr lang="en-US" dirty="0"/>
              <a:t>2018 – Young Writers</a:t>
            </a:r>
          </a:p>
          <a:p>
            <a:r>
              <a:rPr lang="en-US" dirty="0"/>
              <a:t>2017 – Different Worlds</a:t>
            </a:r>
          </a:p>
          <a:p>
            <a:r>
              <a:rPr lang="en-US" dirty="0"/>
              <a:t>2016 – Journeys</a:t>
            </a:r>
          </a:p>
          <a:p>
            <a:r>
              <a:rPr lang="en-US" dirty="0"/>
              <a:t>2015 –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EE5F1-52F0-4143-A975-6706FD895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2009 - 2014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0D395A-C1A6-074F-96E9-91AC8212DB4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2014 – Influence</a:t>
            </a:r>
          </a:p>
          <a:p>
            <a:r>
              <a:rPr lang="en-US" dirty="0"/>
              <a:t>2013- Story-telling</a:t>
            </a:r>
          </a:p>
          <a:p>
            <a:r>
              <a:rPr lang="en-US" dirty="0"/>
              <a:t>2012 – Memory</a:t>
            </a:r>
          </a:p>
          <a:p>
            <a:r>
              <a:rPr lang="en-US" dirty="0"/>
              <a:t>2011 – Mystery</a:t>
            </a:r>
          </a:p>
          <a:p>
            <a:r>
              <a:rPr lang="en-US" dirty="0"/>
              <a:t>2010 – The Future</a:t>
            </a:r>
          </a:p>
          <a:p>
            <a:r>
              <a:rPr lang="en-US" dirty="0"/>
              <a:t>2009 - Decisions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F608A6-C59E-DE40-B1D2-22FCA0D862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2003 - 2008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81356-86F1-1D41-9A2C-337CDBCEEDF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2008 – Identity</a:t>
            </a:r>
          </a:p>
          <a:p>
            <a:r>
              <a:rPr lang="en-US" dirty="0"/>
              <a:t>2007 – Change</a:t>
            </a:r>
          </a:p>
          <a:p>
            <a:r>
              <a:rPr lang="en-US" dirty="0"/>
              <a:t>2006 – Pretence</a:t>
            </a:r>
          </a:p>
          <a:p>
            <a:r>
              <a:rPr lang="en-US" dirty="0"/>
              <a:t>2005 – Ordinary lives</a:t>
            </a:r>
          </a:p>
          <a:p>
            <a:r>
              <a:rPr lang="en-US" dirty="0"/>
              <a:t>2004 – Work and Play</a:t>
            </a:r>
          </a:p>
          <a:p>
            <a:r>
              <a:rPr lang="en-US" dirty="0"/>
              <a:t>2003 – Journeys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1F34-79C8-D443-BDA8-76E99BDD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Two writing tasks – short and extended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512A-7D04-5249-A6B4-0BCA6A87A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Comprehension Question B</a:t>
            </a:r>
          </a:p>
          <a:p>
            <a:r>
              <a:rPr lang="en-US" sz="2400">
                <a:solidFill>
                  <a:srgbClr val="FFFFFF"/>
                </a:solidFill>
              </a:rPr>
              <a:t>50 marks – 12.5% of overall exam</a:t>
            </a:r>
          </a:p>
          <a:p>
            <a:r>
              <a:rPr lang="en-US" sz="2400">
                <a:solidFill>
                  <a:srgbClr val="FFFFFF"/>
                </a:solidFill>
              </a:rPr>
              <a:t>Forty-five minutes</a:t>
            </a:r>
          </a:p>
          <a:p>
            <a:r>
              <a:rPr lang="en-US" sz="2400">
                <a:solidFill>
                  <a:srgbClr val="FFFFFF"/>
                </a:solidFill>
              </a:rPr>
              <a:t>Equivalent to marks for prescribed poetry</a:t>
            </a:r>
          </a:p>
          <a:p>
            <a:r>
              <a:rPr lang="en-US" sz="2400">
                <a:solidFill>
                  <a:srgbClr val="FFFFFF"/>
                </a:solidFill>
              </a:rPr>
              <a:t>Short, focused writing task</a:t>
            </a:r>
          </a:p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E7866-4A7F-2442-BC30-04ABD2B18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Composition</a:t>
            </a:r>
          </a:p>
          <a:p>
            <a:r>
              <a:rPr lang="en-US" sz="2400">
                <a:solidFill>
                  <a:srgbClr val="FFFFFF"/>
                </a:solidFill>
              </a:rPr>
              <a:t>100 marks – 25% of overall exam</a:t>
            </a:r>
          </a:p>
          <a:p>
            <a:r>
              <a:rPr lang="en-US" sz="2400">
                <a:solidFill>
                  <a:srgbClr val="FFFFFF"/>
                </a:solidFill>
              </a:rPr>
              <a:t> An hour and twenty minutes</a:t>
            </a:r>
          </a:p>
          <a:p>
            <a:r>
              <a:rPr lang="en-US" sz="2400">
                <a:solidFill>
                  <a:srgbClr val="FFFFFF"/>
                </a:solidFill>
              </a:rPr>
              <a:t>Choice of seven titles</a:t>
            </a:r>
          </a:p>
          <a:p>
            <a:r>
              <a:rPr lang="en-US" sz="2400">
                <a:solidFill>
                  <a:srgbClr val="FFFFFF"/>
                </a:solidFill>
              </a:rPr>
              <a:t>Four main areas: opinion pieces, personal essays, short stories, descriptive essays</a:t>
            </a:r>
          </a:p>
        </p:txBody>
      </p:sp>
    </p:spTree>
    <p:extLst>
      <p:ext uri="{BB962C8B-B14F-4D97-AF65-F5344CB8AC3E}">
        <p14:creationId xmlns:p14="http://schemas.microsoft.com/office/powerpoint/2010/main" val="3354436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BD4A-5BAF-474E-AF9F-793DEF5F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Tip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14AC1291-4B2A-49B1-B6C1-15B748766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45466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93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F66E-4017-CC47-88F7-A445619A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326" y="-205679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Comprehension 			</a:t>
            </a: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Question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en-US" sz="40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Placeholder 5" descr="Text, letter&#10;&#10;Description automatically generated">
            <a:extLst>
              <a:ext uri="{FF2B5EF4-FFF2-40B4-BE49-F238E27FC236}">
                <a16:creationId xmlns:a16="http://schemas.microsoft.com/office/drawing/2014/main" id="{F5BC7A45-2874-954C-BFBF-FD0109B8FC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562" y="457103"/>
            <a:ext cx="3992284" cy="5641092"/>
          </a:xfrm>
          <a:prstGeom prst="rect">
            <a:avLst/>
          </a:prstGeom>
        </p:spPr>
      </p:pic>
      <p:graphicFrame>
        <p:nvGraphicFramePr>
          <p:cNvPr id="30" name="Text Placeholder 3">
            <a:extLst>
              <a:ext uri="{FF2B5EF4-FFF2-40B4-BE49-F238E27FC236}">
                <a16:creationId xmlns:a16="http://schemas.microsoft.com/office/drawing/2014/main" id="{6C6E3465-CCD1-47D0-BD5F-AE10C2673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084280"/>
              </p:ext>
            </p:extLst>
          </p:nvPr>
        </p:nvGraphicFramePr>
        <p:xfrm>
          <a:off x="5148775" y="900385"/>
          <a:ext cx="6568663" cy="580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77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18BF9FB-97B0-2645-A0CB-BB76E380A1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434" y="922921"/>
            <a:ext cx="8269899" cy="61215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DBB6EC-58BF-4E61-9A6A-5909025566DD}"/>
              </a:ext>
            </a:extLst>
          </p:cNvPr>
          <p:cNvSpPr txBox="1">
            <a:spLocks/>
          </p:cNvSpPr>
          <p:nvPr/>
        </p:nvSpPr>
        <p:spPr>
          <a:xfrm>
            <a:off x="1086678" y="384313"/>
            <a:ext cx="8761413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Types of task – Comp B</a:t>
            </a:r>
          </a:p>
        </p:txBody>
      </p:sp>
    </p:spTree>
    <p:extLst>
      <p:ext uri="{BB962C8B-B14F-4D97-AF65-F5344CB8AC3E}">
        <p14:creationId xmlns:p14="http://schemas.microsoft.com/office/powerpoint/2010/main" val="365841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71CD-A4EB-1B4B-8597-EE09BE6A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Planning your answer – Four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62E5-6EB1-9548-B5E9-696A8ABF6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What is the </a:t>
            </a:r>
            <a:r>
              <a:rPr lang="en-US" sz="2400" b="1" u="sng">
                <a:solidFill>
                  <a:srgbClr val="FFFFFF"/>
                </a:solidFill>
              </a:rPr>
              <a:t>task</a:t>
            </a:r>
            <a:r>
              <a:rPr lang="en-US" sz="2400">
                <a:solidFill>
                  <a:srgbClr val="FFFFFF"/>
                </a:solidFill>
              </a:rPr>
              <a:t>? Be clear on this. Is it a letter, blog post, article? If you are not sure, think again.</a:t>
            </a:r>
          </a:p>
          <a:p>
            <a:r>
              <a:rPr lang="en-US" sz="2400">
                <a:solidFill>
                  <a:srgbClr val="FFFFFF"/>
                </a:solidFill>
              </a:rPr>
              <a:t>What should the </a:t>
            </a:r>
            <a:r>
              <a:rPr lang="en-US" sz="2400" b="1" u="sng">
                <a:solidFill>
                  <a:srgbClr val="FFFFFF"/>
                </a:solidFill>
              </a:rPr>
              <a:t>content</a:t>
            </a:r>
            <a:r>
              <a:rPr lang="en-US" sz="2400">
                <a:solidFill>
                  <a:srgbClr val="FFFFFF"/>
                </a:solidFill>
              </a:rPr>
              <a:t> be?</a:t>
            </a:r>
          </a:p>
          <a:p>
            <a:r>
              <a:rPr lang="en-US" sz="2400">
                <a:solidFill>
                  <a:srgbClr val="FFFFFF"/>
                </a:solidFill>
              </a:rPr>
              <a:t>Who is my </a:t>
            </a:r>
            <a:r>
              <a:rPr lang="en-US" sz="2400" b="1" u="sng">
                <a:solidFill>
                  <a:srgbClr val="FFFFFF"/>
                </a:solidFill>
              </a:rPr>
              <a:t>audience</a:t>
            </a:r>
            <a:r>
              <a:rPr lang="en-US" sz="2400">
                <a:solidFill>
                  <a:srgbClr val="FFFFFF"/>
                </a:solidFill>
              </a:rPr>
              <a:t>? This will determine the level of formality and will affect the content.</a:t>
            </a:r>
          </a:p>
          <a:p>
            <a:r>
              <a:rPr lang="en-US" sz="2400">
                <a:solidFill>
                  <a:srgbClr val="FFFFFF"/>
                </a:solidFill>
              </a:rPr>
              <a:t>What </a:t>
            </a:r>
            <a:r>
              <a:rPr lang="en-US" sz="2400" b="1" u="sng">
                <a:solidFill>
                  <a:srgbClr val="FFFFFF"/>
                </a:solidFill>
              </a:rPr>
              <a:t>language genre/genres </a:t>
            </a:r>
            <a:r>
              <a:rPr lang="en-US" sz="2400">
                <a:solidFill>
                  <a:srgbClr val="FFFFFF"/>
                </a:solidFill>
              </a:rPr>
              <a:t>should I use?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5BC3F-6A06-1442-85D9-488037DAD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NB</a:t>
            </a:r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In recent years, candidates have been asked to address THREE things in the Comp B task. You do not need to give them all equal treatment, but if you leave one out, you will be penalised. </a:t>
            </a:r>
          </a:p>
        </p:txBody>
      </p:sp>
    </p:spTree>
    <p:extLst>
      <p:ext uri="{BB962C8B-B14F-4D97-AF65-F5344CB8AC3E}">
        <p14:creationId xmlns:p14="http://schemas.microsoft.com/office/powerpoint/2010/main" val="869710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0386-C1F9-A046-8047-EFC1D544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Don’t trust your memory!</a:t>
            </a:r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8AD965C8-6786-094B-BB39-5E807EF10A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4" b="5883"/>
          <a:stretch/>
        </p:blipFill>
        <p:spPr>
          <a:xfrm>
            <a:off x="515362" y="2033829"/>
            <a:ext cx="5211979" cy="367914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Text Placeholder 3">
            <a:extLst>
              <a:ext uri="{FF2B5EF4-FFF2-40B4-BE49-F238E27FC236}">
                <a16:creationId xmlns:a16="http://schemas.microsoft.com/office/drawing/2014/main" id="{76BB0E64-23AA-4E6E-BBB8-54B58AC04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163410"/>
              </p:ext>
            </p:extLst>
          </p:nvPr>
        </p:nvGraphicFramePr>
        <p:xfrm>
          <a:off x="5980954" y="2033829"/>
          <a:ext cx="5695684" cy="398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8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603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Comprehension Question B &amp; Composition Overview</vt:lpstr>
      <vt:lpstr>Theme</vt:lpstr>
      <vt:lpstr>Themes – on the cover page of the exam Will reflect an aspect of life that is relevant to young people  There is no obligation to stick to that theme in the comp B or composition, but it can be an aid to your planning and can guide your reading of the texts.</vt:lpstr>
      <vt:lpstr>Two writing tasks – short and extended</vt:lpstr>
      <vt:lpstr>Tip</vt:lpstr>
      <vt:lpstr>Comprehension    Question B</vt:lpstr>
      <vt:lpstr>PowerPoint Presentation</vt:lpstr>
      <vt:lpstr>Planning your answer – Four questions</vt:lpstr>
      <vt:lpstr>Don’t trust your memory!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Comprehension Question B &amp; Composition Overview</dc:title>
  <dc:creator>Ciara Deasy</dc:creator>
  <cp:lastModifiedBy>Ciara Deasy</cp:lastModifiedBy>
  <cp:revision>9</cp:revision>
  <dcterms:created xsi:type="dcterms:W3CDTF">2021-02-26T09:21:39Z</dcterms:created>
  <dcterms:modified xsi:type="dcterms:W3CDTF">2021-02-26T09:44:01Z</dcterms:modified>
</cp:coreProperties>
</file>