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C335A-4760-4501-B3E4-D7A96D1D02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9BE7D8-0DDD-4AC8-A5BA-069DC10B2F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1B237-F637-4553-8B23-A5EEDD2E8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6321-6B9E-4995-AE8A-632D5812FDB5}" type="datetimeFigureOut">
              <a:rPr lang="en-IE" smtClean="0"/>
              <a:t>25/02/2021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B4D09A-6628-47D6-96FE-452C54C63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99E612-0663-44B8-AB04-4C01ADA64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AA7D7-56B2-4B1B-909B-EA23ADC3039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18699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E701A-A977-4E36-B1D2-1A818D2A4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71CB8E-8862-4853-B7B9-2FCAA1FA07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B304F1-7BC6-4E9E-82F4-E68162401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6321-6B9E-4995-AE8A-632D5812FDB5}" type="datetimeFigureOut">
              <a:rPr lang="en-IE" smtClean="0"/>
              <a:t>25/02/2021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D1CCE5-79B9-48A6-B788-5EA4149CF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0E8AD9-4708-4C54-B842-B4700FF74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AA7D7-56B2-4B1B-909B-EA23ADC3039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37572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B7FCC8-F46C-404B-92D4-FF30EE36EC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BDD097-BC6D-4DCC-A2A7-50963B67F0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290F5E-BEFC-4681-954A-4E9414E02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6321-6B9E-4995-AE8A-632D5812FDB5}" type="datetimeFigureOut">
              <a:rPr lang="en-IE" smtClean="0"/>
              <a:t>25/02/2021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F73099-68C3-4A92-BFD3-C4A15C249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2C98CA-12FA-429B-B69B-F574A2B51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AA7D7-56B2-4B1B-909B-EA23ADC3039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96840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33A22-F7B5-4CAB-AA88-4E34F2543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F187E-CA06-460D-A4C2-B4D59688AB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208E7D-40BC-4C3B-856A-86A09FA46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6321-6B9E-4995-AE8A-632D5812FDB5}" type="datetimeFigureOut">
              <a:rPr lang="en-IE" smtClean="0"/>
              <a:t>25/02/2021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D06C93-90CE-4AA5-B1B7-0E7AF2B31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38E85-0E34-4B04-9CD3-73231E04E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AA7D7-56B2-4B1B-909B-EA23ADC3039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18423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26DAD-DC7A-4CC0-A693-F6C1019FE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DDE83E-4CC4-44F4-822E-A9DB779648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01BD2-3963-4521-BD20-E57723940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6321-6B9E-4995-AE8A-632D5812FDB5}" type="datetimeFigureOut">
              <a:rPr lang="en-IE" smtClean="0"/>
              <a:t>25/02/2021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E6824C-340C-4C8D-B6A7-99C58E7CC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5ED4BE-66B5-4F25-B966-F7B5C9FD8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AA7D7-56B2-4B1B-909B-EA23ADC3039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38894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81BFE-7816-4653-A83F-74FD62D43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47CB25-3EEE-481E-8010-4A24AE6DA2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539B24-4974-4AE0-895C-8D058F1678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66A8E9-2406-47AA-9E08-88E23F21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6321-6B9E-4995-AE8A-632D5812FDB5}" type="datetimeFigureOut">
              <a:rPr lang="en-IE" smtClean="0"/>
              <a:t>25/02/2021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0D5A4D-FD2C-4B97-90AF-8D563294A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D2B7AE-B9E4-4DA2-9347-CE7C15B11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AA7D7-56B2-4B1B-909B-EA23ADC3039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03573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E8C64-6A19-4761-A76F-5076EC485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4AC200-A5AF-4388-961D-73F9735C23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096DAF-2416-4BA4-989C-FAF43E0529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ACBB50-F479-4EAE-A6BB-CBC946D53B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33E2A6-6B24-4B63-B4C7-22A02ECBCF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DF6134-E9AA-4D72-9338-E3A456AA8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6321-6B9E-4995-AE8A-632D5812FDB5}" type="datetimeFigureOut">
              <a:rPr lang="en-IE" smtClean="0"/>
              <a:t>25/02/2021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7799D1-A35A-448B-9F35-C196F35D0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80C809-E57A-4AD7-A59C-EEAD90D47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AA7D7-56B2-4B1B-909B-EA23ADC3039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05772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F5C8E-E58F-421C-844A-7F2839DCE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F2DDA3-9621-44BD-B39B-F9383D414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6321-6B9E-4995-AE8A-632D5812FDB5}" type="datetimeFigureOut">
              <a:rPr lang="en-IE" smtClean="0"/>
              <a:t>25/02/2021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E95CE7-6199-4298-890A-B20EEE9F3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D8AEEB-27C2-4725-AE2A-D6042351B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AA7D7-56B2-4B1B-909B-EA23ADC3039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27358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C479C1-4616-4960-B7FA-5E1154A1F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6321-6B9E-4995-AE8A-632D5812FDB5}" type="datetimeFigureOut">
              <a:rPr lang="en-IE" smtClean="0"/>
              <a:t>25/02/2021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CDA91A-3C5E-4D30-A111-ACAB0A8AF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783B5B-EF4A-496A-A11B-78987AAE1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AA7D7-56B2-4B1B-909B-EA23ADC3039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94293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710E9-3C58-479D-AE53-F52FBB44B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8564F5-8155-4CC9-B65B-63AB66DAC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B3915F-172D-49B8-AEB9-8E04E7ACC1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F647A5-6E31-4CDB-9154-43E46D85D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6321-6B9E-4995-AE8A-632D5812FDB5}" type="datetimeFigureOut">
              <a:rPr lang="en-IE" smtClean="0"/>
              <a:t>25/02/2021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3D6126-75FE-469F-AD77-708E47871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1F912D-9FA3-4FCB-A0A4-A4C3441D4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AA7D7-56B2-4B1B-909B-EA23ADC3039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67669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57F5F-E4EB-43E4-857D-113CCBE77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B14C2C-2CE1-46E0-AF77-1370D4A193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3045BC-DF4E-4424-ACCD-7780F29046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34F61A-FAD2-4420-A8A5-DC1C8F825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6321-6B9E-4995-AE8A-632D5812FDB5}" type="datetimeFigureOut">
              <a:rPr lang="en-IE" smtClean="0"/>
              <a:t>25/02/2021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E3A786-66D6-4A55-916A-ED5C764A0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143B04-57CA-44CB-AF51-E36E4FECC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AA7D7-56B2-4B1B-909B-EA23ADC3039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35279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700557-BFE6-4F8F-8BDC-1E18E4A6E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CBD112-814D-4EA8-ADD9-732A74269E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3BBCC3-5A45-4FAB-98BE-82A7A35D8E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26321-6B9E-4995-AE8A-632D5812FDB5}" type="datetimeFigureOut">
              <a:rPr lang="en-IE" smtClean="0"/>
              <a:t>25/02/2021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03DA04-4B03-41E0-977C-25710B0CF9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D96055-F05E-432F-B176-33393A1622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AA7D7-56B2-4B1B-909B-EA23ADC3039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76343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50182-796D-4682-9F9E-A7B988C773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7787B0-3F7C-4A25-8809-3DB4B46FEA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4CF897C-8B94-48FC-B659-196995E6C7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56554"/>
            <a:ext cx="12192000" cy="4544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77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7BEB9-57BC-4C4F-B536-3F5010618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2CAE13-94F1-4F78-B2FF-64D4032594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8C4C652-C6D7-4A0D-9C8B-B2490EC3E8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741" y="-52632"/>
            <a:ext cx="9445330" cy="6963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122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13447-1996-474B-9D35-279411F2D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49FAF2-E519-42BC-894A-78704E2D90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CD19E9D-135C-4856-A1AC-33AB8A841D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003" y="0"/>
            <a:ext cx="1005999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03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4312C-76F0-4504-B230-4C4C173C7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5FCFC7-969D-450B-AD73-3B15C5BBCB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398210B-41AD-4A93-86A3-63B9AC9747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154" y="0"/>
            <a:ext cx="96798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754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B1363-43B1-4B68-9332-C171D28A0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54B25C-1B0A-40F0-B3B3-058F6B31D8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AC691CC-D43A-4B04-BF5B-5103A3B4D1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1354" y="1542"/>
            <a:ext cx="9464160" cy="6856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095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Ciara Deasy</dc:creator>
  <cp:lastModifiedBy>Ciara Deasy</cp:lastModifiedBy>
  <cp:revision>1</cp:revision>
  <dcterms:created xsi:type="dcterms:W3CDTF">2021-02-25T14:25:13Z</dcterms:created>
  <dcterms:modified xsi:type="dcterms:W3CDTF">2021-02-25T14:28:08Z</dcterms:modified>
</cp:coreProperties>
</file>