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6AF78-8A54-4168-B8C2-B4355E9E822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1F6E53F-10FD-4425-AAA0-4747309A839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More informal than an article in a newspaper</a:t>
          </a:r>
          <a:endParaRPr lang="en-US" sz="2000" dirty="0"/>
        </a:p>
      </dgm:t>
    </dgm:pt>
    <dgm:pt modelId="{03322E96-C246-49EE-81F7-2FD6F2E1689D}" type="parTrans" cxnId="{993B2FEF-C2C9-41F3-BE16-789FBB88D3B9}">
      <dgm:prSet/>
      <dgm:spPr/>
      <dgm:t>
        <a:bodyPr/>
        <a:lstStyle/>
        <a:p>
          <a:endParaRPr lang="en-US"/>
        </a:p>
      </dgm:t>
    </dgm:pt>
    <dgm:pt modelId="{73F43B2F-7CFB-4D6B-AE0A-3E1E843B211C}" type="sibTrans" cxnId="{993B2FEF-C2C9-41F3-BE16-789FBB88D3B9}">
      <dgm:prSet/>
      <dgm:spPr/>
      <dgm:t>
        <a:bodyPr/>
        <a:lstStyle/>
        <a:p>
          <a:endParaRPr lang="en-US"/>
        </a:p>
      </dgm:t>
    </dgm:pt>
    <dgm:pt modelId="{DE512AF1-301D-4B11-83B7-9C23A80B310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dirty="0"/>
            <a:t>Not professionally edited, so are more personal and possibly more biased than an article.</a:t>
          </a:r>
        </a:p>
      </dgm:t>
    </dgm:pt>
    <dgm:pt modelId="{74368A12-FEA8-4761-B861-8B19B3F63599}" type="parTrans" cxnId="{20BAFD3D-C9AD-423E-B43B-C4D614633F4B}">
      <dgm:prSet/>
      <dgm:spPr/>
      <dgm:t>
        <a:bodyPr/>
        <a:lstStyle/>
        <a:p>
          <a:endParaRPr lang="en-US"/>
        </a:p>
      </dgm:t>
    </dgm:pt>
    <dgm:pt modelId="{42283E2D-E17C-4032-8042-3DE259A83E92}" type="sibTrans" cxnId="{20BAFD3D-C9AD-423E-B43B-C4D614633F4B}">
      <dgm:prSet/>
      <dgm:spPr/>
      <dgm:t>
        <a:bodyPr/>
        <a:lstStyle/>
        <a:p>
          <a:endParaRPr lang="en-US"/>
        </a:p>
      </dgm:t>
    </dgm:pt>
    <dgm:pt modelId="{2F0023C2-1CEB-4B76-B580-CDA2D855F23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Main focus is usually to express the blogger’s view on a particular topic.</a:t>
          </a:r>
          <a:endParaRPr lang="en-US" dirty="0"/>
        </a:p>
      </dgm:t>
    </dgm:pt>
    <dgm:pt modelId="{EF618D3D-EECF-47A5-AF53-A72433E080BF}" type="parTrans" cxnId="{3B40AD76-1AF3-4784-869E-8039DFC86358}">
      <dgm:prSet/>
      <dgm:spPr/>
      <dgm:t>
        <a:bodyPr/>
        <a:lstStyle/>
        <a:p>
          <a:endParaRPr lang="en-US"/>
        </a:p>
      </dgm:t>
    </dgm:pt>
    <dgm:pt modelId="{EBA63187-0269-4646-8298-40D5C2935F1F}" type="sibTrans" cxnId="{3B40AD76-1AF3-4784-869E-8039DFC86358}">
      <dgm:prSet/>
      <dgm:spPr/>
      <dgm:t>
        <a:bodyPr/>
        <a:lstStyle/>
        <a:p>
          <a:endParaRPr lang="en-US"/>
        </a:p>
      </dgm:t>
    </dgm:pt>
    <dgm:pt modelId="{D1484989-34D3-486F-B152-81FC8EDD55E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Like all Comp B tasks, this is an opportunity to showcase your writing skills, so avoid being too informal.</a:t>
          </a:r>
        </a:p>
      </dgm:t>
    </dgm:pt>
    <dgm:pt modelId="{50F4D12A-92F3-4AF3-9985-05A3E2AD5807}" type="parTrans" cxnId="{EE367316-CD5C-4A53-A3D2-C44F2973941A}">
      <dgm:prSet/>
      <dgm:spPr/>
      <dgm:t>
        <a:bodyPr/>
        <a:lstStyle/>
        <a:p>
          <a:endParaRPr lang="en-US"/>
        </a:p>
      </dgm:t>
    </dgm:pt>
    <dgm:pt modelId="{BAE81097-AAD7-4A12-8A82-6106BBAD94CC}" type="sibTrans" cxnId="{EE367316-CD5C-4A53-A3D2-C44F2973941A}">
      <dgm:prSet/>
      <dgm:spPr/>
      <dgm:t>
        <a:bodyPr/>
        <a:lstStyle/>
        <a:p>
          <a:endParaRPr lang="en-US"/>
        </a:p>
      </dgm:t>
    </dgm:pt>
    <dgm:pt modelId="{1BF40E54-25AC-46C1-9021-36801F9C0FFD}" type="pres">
      <dgm:prSet presAssocID="{FFD6AF78-8A54-4168-B8C2-B4355E9E8229}" presName="root" presStyleCnt="0">
        <dgm:presLayoutVars>
          <dgm:dir/>
          <dgm:resizeHandles val="exact"/>
        </dgm:presLayoutVars>
      </dgm:prSet>
      <dgm:spPr/>
    </dgm:pt>
    <dgm:pt modelId="{FB099C9A-CB40-41C5-B74F-DEFEA4C4E862}" type="pres">
      <dgm:prSet presAssocID="{51F6E53F-10FD-4425-AAA0-4747309A8391}" presName="compNode" presStyleCnt="0"/>
      <dgm:spPr/>
    </dgm:pt>
    <dgm:pt modelId="{4922C663-FE38-4474-B6EA-BED854C3C0FC}" type="pres">
      <dgm:prSet presAssocID="{51F6E53F-10FD-4425-AAA0-4747309A8391}" presName="iconBgRect" presStyleLbl="bgShp" presStyleIdx="0" presStyleCnt="4"/>
      <dgm:spPr/>
    </dgm:pt>
    <dgm:pt modelId="{FA9759D0-E394-4B00-BC2B-54798E6E3069}" type="pres">
      <dgm:prSet presAssocID="{51F6E53F-10FD-4425-AAA0-4747309A839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78783CBA-BB43-4F22-8B57-4F5E9F69D056}" type="pres">
      <dgm:prSet presAssocID="{51F6E53F-10FD-4425-AAA0-4747309A8391}" presName="spaceRect" presStyleCnt="0"/>
      <dgm:spPr/>
    </dgm:pt>
    <dgm:pt modelId="{C420C043-8FF7-4658-9BCB-235BE2C360F1}" type="pres">
      <dgm:prSet presAssocID="{51F6E53F-10FD-4425-AAA0-4747309A8391}" presName="textRect" presStyleLbl="revTx" presStyleIdx="0" presStyleCnt="4">
        <dgm:presLayoutVars>
          <dgm:chMax val="1"/>
          <dgm:chPref val="1"/>
        </dgm:presLayoutVars>
      </dgm:prSet>
      <dgm:spPr/>
    </dgm:pt>
    <dgm:pt modelId="{0DB1D109-A9C1-4B5B-A560-C5EB81310441}" type="pres">
      <dgm:prSet presAssocID="{73F43B2F-7CFB-4D6B-AE0A-3E1E843B211C}" presName="sibTrans" presStyleCnt="0"/>
      <dgm:spPr/>
    </dgm:pt>
    <dgm:pt modelId="{9F853EFB-DB30-4759-B79E-FA51C5AB2FAA}" type="pres">
      <dgm:prSet presAssocID="{DE512AF1-301D-4B11-83B7-9C23A80B310B}" presName="compNode" presStyleCnt="0"/>
      <dgm:spPr/>
    </dgm:pt>
    <dgm:pt modelId="{05AFA006-8977-4275-B406-30B03A61F565}" type="pres">
      <dgm:prSet presAssocID="{DE512AF1-301D-4B11-83B7-9C23A80B310B}" presName="iconBgRect" presStyleLbl="bgShp" presStyleIdx="1" presStyleCnt="4"/>
      <dgm:spPr/>
    </dgm:pt>
    <dgm:pt modelId="{8563D244-622C-47BC-9497-D8500AC4F04D}" type="pres">
      <dgm:prSet presAssocID="{DE512AF1-301D-4B11-83B7-9C23A80B31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67816477-C704-46AB-BDFE-CA0637F8E2EF}" type="pres">
      <dgm:prSet presAssocID="{DE512AF1-301D-4B11-83B7-9C23A80B310B}" presName="spaceRect" presStyleCnt="0"/>
      <dgm:spPr/>
    </dgm:pt>
    <dgm:pt modelId="{455DAB6A-EB66-4A90-9C59-E160B435D93F}" type="pres">
      <dgm:prSet presAssocID="{DE512AF1-301D-4B11-83B7-9C23A80B310B}" presName="textRect" presStyleLbl="revTx" presStyleIdx="1" presStyleCnt="4" custScaleX="111608" custScaleY="96658">
        <dgm:presLayoutVars>
          <dgm:chMax val="1"/>
          <dgm:chPref val="1"/>
        </dgm:presLayoutVars>
      </dgm:prSet>
      <dgm:spPr/>
    </dgm:pt>
    <dgm:pt modelId="{A3E99260-2372-4126-95BD-8FD499069FB7}" type="pres">
      <dgm:prSet presAssocID="{42283E2D-E17C-4032-8042-3DE259A83E92}" presName="sibTrans" presStyleCnt="0"/>
      <dgm:spPr/>
    </dgm:pt>
    <dgm:pt modelId="{B81BE829-8A44-4016-ABBF-EC749AC7E00D}" type="pres">
      <dgm:prSet presAssocID="{2F0023C2-1CEB-4B76-B580-CDA2D855F234}" presName="compNode" presStyleCnt="0"/>
      <dgm:spPr/>
    </dgm:pt>
    <dgm:pt modelId="{C9422706-C652-4F1A-B1D0-2F133A02085C}" type="pres">
      <dgm:prSet presAssocID="{2F0023C2-1CEB-4B76-B580-CDA2D855F234}" presName="iconBgRect" presStyleLbl="bgShp" presStyleIdx="2" presStyleCnt="4"/>
      <dgm:spPr/>
    </dgm:pt>
    <dgm:pt modelId="{A76C17CC-06C5-4887-92F9-3715EB6D5194}" type="pres">
      <dgm:prSet presAssocID="{2F0023C2-1CEB-4B76-B580-CDA2D855F23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B0B88339-D41D-4D2D-A9DE-9C38DE366E3B}" type="pres">
      <dgm:prSet presAssocID="{2F0023C2-1CEB-4B76-B580-CDA2D855F234}" presName="spaceRect" presStyleCnt="0"/>
      <dgm:spPr/>
    </dgm:pt>
    <dgm:pt modelId="{6AD62BC8-E919-43DB-B1E8-53B46B8FC286}" type="pres">
      <dgm:prSet presAssocID="{2F0023C2-1CEB-4B76-B580-CDA2D855F234}" presName="textRect" presStyleLbl="revTx" presStyleIdx="2" presStyleCnt="4">
        <dgm:presLayoutVars>
          <dgm:chMax val="1"/>
          <dgm:chPref val="1"/>
        </dgm:presLayoutVars>
      </dgm:prSet>
      <dgm:spPr/>
    </dgm:pt>
    <dgm:pt modelId="{4EB6D5B9-A3E9-4B9A-8A00-E79A5EA645B5}" type="pres">
      <dgm:prSet presAssocID="{EBA63187-0269-4646-8298-40D5C2935F1F}" presName="sibTrans" presStyleCnt="0"/>
      <dgm:spPr/>
    </dgm:pt>
    <dgm:pt modelId="{A05A3A9D-7412-4C3B-9EC8-988DEB670F01}" type="pres">
      <dgm:prSet presAssocID="{D1484989-34D3-486F-B152-81FC8EDD55E0}" presName="compNode" presStyleCnt="0"/>
      <dgm:spPr/>
    </dgm:pt>
    <dgm:pt modelId="{3513CB8A-C4B8-4233-81D6-8956C8815F88}" type="pres">
      <dgm:prSet presAssocID="{D1484989-34D3-486F-B152-81FC8EDD55E0}" presName="iconBgRect" presStyleLbl="bgShp" presStyleIdx="3" presStyleCnt="4"/>
      <dgm:spPr/>
    </dgm:pt>
    <dgm:pt modelId="{775F6BEC-F3CB-4A69-9CBA-DF4A05136714}" type="pres">
      <dgm:prSet presAssocID="{D1484989-34D3-486F-B152-81FC8EDD55E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F0C90D8-D651-4ABF-94E9-D7413D57A10F}" type="pres">
      <dgm:prSet presAssocID="{D1484989-34D3-486F-B152-81FC8EDD55E0}" presName="spaceRect" presStyleCnt="0"/>
      <dgm:spPr/>
    </dgm:pt>
    <dgm:pt modelId="{44F8E2D9-AFB1-428B-BC88-1082D5408E25}" type="pres">
      <dgm:prSet presAssocID="{D1484989-34D3-486F-B152-81FC8EDD55E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E367316-CD5C-4A53-A3D2-C44F2973941A}" srcId="{FFD6AF78-8A54-4168-B8C2-B4355E9E8229}" destId="{D1484989-34D3-486F-B152-81FC8EDD55E0}" srcOrd="3" destOrd="0" parTransId="{50F4D12A-92F3-4AF3-9985-05A3E2AD5807}" sibTransId="{BAE81097-AAD7-4A12-8A82-6106BBAD94CC}"/>
    <dgm:cxn modelId="{67AB201E-2B76-4A98-A69E-2E75D5DB2CC9}" type="presOf" srcId="{2F0023C2-1CEB-4B76-B580-CDA2D855F234}" destId="{6AD62BC8-E919-43DB-B1E8-53B46B8FC286}" srcOrd="0" destOrd="0" presId="urn:microsoft.com/office/officeart/2018/5/layout/IconCircleLabelList"/>
    <dgm:cxn modelId="{1CFF7E29-7575-4BA8-AEF8-B6BD4F622923}" type="presOf" srcId="{FFD6AF78-8A54-4168-B8C2-B4355E9E8229}" destId="{1BF40E54-25AC-46C1-9021-36801F9C0FFD}" srcOrd="0" destOrd="0" presId="urn:microsoft.com/office/officeart/2018/5/layout/IconCircleLabelList"/>
    <dgm:cxn modelId="{20BAFD3D-C9AD-423E-B43B-C4D614633F4B}" srcId="{FFD6AF78-8A54-4168-B8C2-B4355E9E8229}" destId="{DE512AF1-301D-4B11-83B7-9C23A80B310B}" srcOrd="1" destOrd="0" parTransId="{74368A12-FEA8-4761-B861-8B19B3F63599}" sibTransId="{42283E2D-E17C-4032-8042-3DE259A83E92}"/>
    <dgm:cxn modelId="{41E98441-F8AA-4BBA-914C-6321B9E62E87}" type="presOf" srcId="{DE512AF1-301D-4B11-83B7-9C23A80B310B}" destId="{455DAB6A-EB66-4A90-9C59-E160B435D93F}" srcOrd="0" destOrd="0" presId="urn:microsoft.com/office/officeart/2018/5/layout/IconCircleLabelList"/>
    <dgm:cxn modelId="{3B40AD76-1AF3-4784-869E-8039DFC86358}" srcId="{FFD6AF78-8A54-4168-B8C2-B4355E9E8229}" destId="{2F0023C2-1CEB-4B76-B580-CDA2D855F234}" srcOrd="2" destOrd="0" parTransId="{EF618D3D-EECF-47A5-AF53-A72433E080BF}" sibTransId="{EBA63187-0269-4646-8298-40D5C2935F1F}"/>
    <dgm:cxn modelId="{7516E77E-288F-40C3-B818-E5623ACACB87}" type="presOf" srcId="{D1484989-34D3-486F-B152-81FC8EDD55E0}" destId="{44F8E2D9-AFB1-428B-BC88-1082D5408E25}" srcOrd="0" destOrd="0" presId="urn:microsoft.com/office/officeart/2018/5/layout/IconCircleLabelList"/>
    <dgm:cxn modelId="{B9B4F485-B9BA-4566-864F-0B7FB496D441}" type="presOf" srcId="{51F6E53F-10FD-4425-AAA0-4747309A8391}" destId="{C420C043-8FF7-4658-9BCB-235BE2C360F1}" srcOrd="0" destOrd="0" presId="urn:microsoft.com/office/officeart/2018/5/layout/IconCircleLabelList"/>
    <dgm:cxn modelId="{993B2FEF-C2C9-41F3-BE16-789FBB88D3B9}" srcId="{FFD6AF78-8A54-4168-B8C2-B4355E9E8229}" destId="{51F6E53F-10FD-4425-AAA0-4747309A8391}" srcOrd="0" destOrd="0" parTransId="{03322E96-C246-49EE-81F7-2FD6F2E1689D}" sibTransId="{73F43B2F-7CFB-4D6B-AE0A-3E1E843B211C}"/>
    <dgm:cxn modelId="{24A221E3-AD9D-4FA9-AE87-696D51928664}" type="presParOf" srcId="{1BF40E54-25AC-46C1-9021-36801F9C0FFD}" destId="{FB099C9A-CB40-41C5-B74F-DEFEA4C4E862}" srcOrd="0" destOrd="0" presId="urn:microsoft.com/office/officeart/2018/5/layout/IconCircleLabelList"/>
    <dgm:cxn modelId="{8FD37FAA-D5D6-4597-8DDC-45433254109C}" type="presParOf" srcId="{FB099C9A-CB40-41C5-B74F-DEFEA4C4E862}" destId="{4922C663-FE38-4474-B6EA-BED854C3C0FC}" srcOrd="0" destOrd="0" presId="urn:microsoft.com/office/officeart/2018/5/layout/IconCircleLabelList"/>
    <dgm:cxn modelId="{012FE209-284D-4922-B013-C68B5E7124BC}" type="presParOf" srcId="{FB099C9A-CB40-41C5-B74F-DEFEA4C4E862}" destId="{FA9759D0-E394-4B00-BC2B-54798E6E3069}" srcOrd="1" destOrd="0" presId="urn:microsoft.com/office/officeart/2018/5/layout/IconCircleLabelList"/>
    <dgm:cxn modelId="{865CDC8D-8CD1-4BE6-A9BD-EE0134D08211}" type="presParOf" srcId="{FB099C9A-CB40-41C5-B74F-DEFEA4C4E862}" destId="{78783CBA-BB43-4F22-8B57-4F5E9F69D056}" srcOrd="2" destOrd="0" presId="urn:microsoft.com/office/officeart/2018/5/layout/IconCircleLabelList"/>
    <dgm:cxn modelId="{85011D18-72EF-4CAE-BF27-5F201DE86151}" type="presParOf" srcId="{FB099C9A-CB40-41C5-B74F-DEFEA4C4E862}" destId="{C420C043-8FF7-4658-9BCB-235BE2C360F1}" srcOrd="3" destOrd="0" presId="urn:microsoft.com/office/officeart/2018/5/layout/IconCircleLabelList"/>
    <dgm:cxn modelId="{DBCF5664-3871-4709-8D50-B550E7A636EE}" type="presParOf" srcId="{1BF40E54-25AC-46C1-9021-36801F9C0FFD}" destId="{0DB1D109-A9C1-4B5B-A560-C5EB81310441}" srcOrd="1" destOrd="0" presId="urn:microsoft.com/office/officeart/2018/5/layout/IconCircleLabelList"/>
    <dgm:cxn modelId="{860341D1-BECE-4155-A0A7-4590D837B742}" type="presParOf" srcId="{1BF40E54-25AC-46C1-9021-36801F9C0FFD}" destId="{9F853EFB-DB30-4759-B79E-FA51C5AB2FAA}" srcOrd="2" destOrd="0" presId="urn:microsoft.com/office/officeart/2018/5/layout/IconCircleLabelList"/>
    <dgm:cxn modelId="{1CDC2900-9379-4863-9281-D7B360A27D86}" type="presParOf" srcId="{9F853EFB-DB30-4759-B79E-FA51C5AB2FAA}" destId="{05AFA006-8977-4275-B406-30B03A61F565}" srcOrd="0" destOrd="0" presId="urn:microsoft.com/office/officeart/2018/5/layout/IconCircleLabelList"/>
    <dgm:cxn modelId="{F157E7CF-7BA7-48E6-8F7B-642F9E475E45}" type="presParOf" srcId="{9F853EFB-DB30-4759-B79E-FA51C5AB2FAA}" destId="{8563D244-622C-47BC-9497-D8500AC4F04D}" srcOrd="1" destOrd="0" presId="urn:microsoft.com/office/officeart/2018/5/layout/IconCircleLabelList"/>
    <dgm:cxn modelId="{E50BBFD4-6126-446F-8B28-01EE9A0AABE7}" type="presParOf" srcId="{9F853EFB-DB30-4759-B79E-FA51C5AB2FAA}" destId="{67816477-C704-46AB-BDFE-CA0637F8E2EF}" srcOrd="2" destOrd="0" presId="urn:microsoft.com/office/officeart/2018/5/layout/IconCircleLabelList"/>
    <dgm:cxn modelId="{B95005D2-0415-4706-89EF-75BC75486D55}" type="presParOf" srcId="{9F853EFB-DB30-4759-B79E-FA51C5AB2FAA}" destId="{455DAB6A-EB66-4A90-9C59-E160B435D93F}" srcOrd="3" destOrd="0" presId="urn:microsoft.com/office/officeart/2018/5/layout/IconCircleLabelList"/>
    <dgm:cxn modelId="{2879D3CF-65E6-4C36-92B9-5D5934D7EE35}" type="presParOf" srcId="{1BF40E54-25AC-46C1-9021-36801F9C0FFD}" destId="{A3E99260-2372-4126-95BD-8FD499069FB7}" srcOrd="3" destOrd="0" presId="urn:microsoft.com/office/officeart/2018/5/layout/IconCircleLabelList"/>
    <dgm:cxn modelId="{2A752180-39AE-45DD-8EB3-AEDE9D32C5DD}" type="presParOf" srcId="{1BF40E54-25AC-46C1-9021-36801F9C0FFD}" destId="{B81BE829-8A44-4016-ABBF-EC749AC7E00D}" srcOrd="4" destOrd="0" presId="urn:microsoft.com/office/officeart/2018/5/layout/IconCircleLabelList"/>
    <dgm:cxn modelId="{FAB9625F-DF28-4916-94EA-1A1D0F7B6C85}" type="presParOf" srcId="{B81BE829-8A44-4016-ABBF-EC749AC7E00D}" destId="{C9422706-C652-4F1A-B1D0-2F133A02085C}" srcOrd="0" destOrd="0" presId="urn:microsoft.com/office/officeart/2018/5/layout/IconCircleLabelList"/>
    <dgm:cxn modelId="{0DCEFE3E-0419-4857-AB21-C3E3D3A629BA}" type="presParOf" srcId="{B81BE829-8A44-4016-ABBF-EC749AC7E00D}" destId="{A76C17CC-06C5-4887-92F9-3715EB6D5194}" srcOrd="1" destOrd="0" presId="urn:microsoft.com/office/officeart/2018/5/layout/IconCircleLabelList"/>
    <dgm:cxn modelId="{E84DCBEC-07F9-4FD3-B1BB-C1F541415E5F}" type="presParOf" srcId="{B81BE829-8A44-4016-ABBF-EC749AC7E00D}" destId="{B0B88339-D41D-4D2D-A9DE-9C38DE366E3B}" srcOrd="2" destOrd="0" presId="urn:microsoft.com/office/officeart/2018/5/layout/IconCircleLabelList"/>
    <dgm:cxn modelId="{B79B664C-B1B1-43D1-AA45-37F58A1A9F54}" type="presParOf" srcId="{B81BE829-8A44-4016-ABBF-EC749AC7E00D}" destId="{6AD62BC8-E919-43DB-B1E8-53B46B8FC286}" srcOrd="3" destOrd="0" presId="urn:microsoft.com/office/officeart/2018/5/layout/IconCircleLabelList"/>
    <dgm:cxn modelId="{D165EBB0-25E0-4231-A6EE-D37CF7A6DAA3}" type="presParOf" srcId="{1BF40E54-25AC-46C1-9021-36801F9C0FFD}" destId="{4EB6D5B9-A3E9-4B9A-8A00-E79A5EA645B5}" srcOrd="5" destOrd="0" presId="urn:microsoft.com/office/officeart/2018/5/layout/IconCircleLabelList"/>
    <dgm:cxn modelId="{E0822BBE-B579-4203-9EFB-B0423E537FF5}" type="presParOf" srcId="{1BF40E54-25AC-46C1-9021-36801F9C0FFD}" destId="{A05A3A9D-7412-4C3B-9EC8-988DEB670F01}" srcOrd="6" destOrd="0" presId="urn:microsoft.com/office/officeart/2018/5/layout/IconCircleLabelList"/>
    <dgm:cxn modelId="{66A65C51-D1F9-4D1F-AB5A-B681B5B4A219}" type="presParOf" srcId="{A05A3A9D-7412-4C3B-9EC8-988DEB670F01}" destId="{3513CB8A-C4B8-4233-81D6-8956C8815F88}" srcOrd="0" destOrd="0" presId="urn:microsoft.com/office/officeart/2018/5/layout/IconCircleLabelList"/>
    <dgm:cxn modelId="{21C8FD0B-D03F-4CA1-A2B7-98852FA01D2F}" type="presParOf" srcId="{A05A3A9D-7412-4C3B-9EC8-988DEB670F01}" destId="{775F6BEC-F3CB-4A69-9CBA-DF4A05136714}" srcOrd="1" destOrd="0" presId="urn:microsoft.com/office/officeart/2018/5/layout/IconCircleLabelList"/>
    <dgm:cxn modelId="{3C3AEE9E-FCC1-4ADF-9DE7-B84608E83EA1}" type="presParOf" srcId="{A05A3A9D-7412-4C3B-9EC8-988DEB670F01}" destId="{9F0C90D8-D651-4ABF-94E9-D7413D57A10F}" srcOrd="2" destOrd="0" presId="urn:microsoft.com/office/officeart/2018/5/layout/IconCircleLabelList"/>
    <dgm:cxn modelId="{8E371CB3-16F2-4A47-B493-6D9052F01E07}" type="presParOf" srcId="{A05A3A9D-7412-4C3B-9EC8-988DEB670F01}" destId="{44F8E2D9-AFB1-428B-BC88-1082D5408E2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2C663-FE38-4474-B6EA-BED854C3C0FC}">
      <dsp:nvSpPr>
        <dsp:cNvPr id="0" name=""/>
        <dsp:cNvSpPr/>
      </dsp:nvSpPr>
      <dsp:spPr>
        <a:xfrm>
          <a:off x="1239117" y="37515"/>
          <a:ext cx="1065832" cy="10658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759D0-E394-4B00-BC2B-54798E6E3069}">
      <dsp:nvSpPr>
        <dsp:cNvPr id="0" name=""/>
        <dsp:cNvSpPr/>
      </dsp:nvSpPr>
      <dsp:spPr>
        <a:xfrm>
          <a:off x="1466261" y="264660"/>
          <a:ext cx="611542" cy="6115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0C043-8FF7-4658-9BCB-235BE2C360F1}">
      <dsp:nvSpPr>
        <dsp:cNvPr id="0" name=""/>
        <dsp:cNvSpPr/>
      </dsp:nvSpPr>
      <dsp:spPr>
        <a:xfrm>
          <a:off x="898400" y="1435328"/>
          <a:ext cx="1747265" cy="2068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More informal than an article in a newspaper</a:t>
          </a:r>
          <a:endParaRPr lang="en-US" sz="2000" kern="1200" dirty="0"/>
        </a:p>
      </dsp:txBody>
      <dsp:txXfrm>
        <a:off x="898400" y="1435328"/>
        <a:ext cx="1747265" cy="2068868"/>
      </dsp:txXfrm>
    </dsp:sp>
    <dsp:sp modelId="{05AFA006-8977-4275-B406-30B03A61F565}">
      <dsp:nvSpPr>
        <dsp:cNvPr id="0" name=""/>
        <dsp:cNvSpPr/>
      </dsp:nvSpPr>
      <dsp:spPr>
        <a:xfrm>
          <a:off x="3393565" y="54801"/>
          <a:ext cx="1065832" cy="10658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3D244-622C-47BC-9497-D8500AC4F04D}">
      <dsp:nvSpPr>
        <dsp:cNvPr id="0" name=""/>
        <dsp:cNvSpPr/>
      </dsp:nvSpPr>
      <dsp:spPr>
        <a:xfrm>
          <a:off x="3620709" y="281945"/>
          <a:ext cx="611542" cy="6115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DAB6A-EB66-4A90-9C59-E160B435D93F}">
      <dsp:nvSpPr>
        <dsp:cNvPr id="0" name=""/>
        <dsp:cNvSpPr/>
      </dsp:nvSpPr>
      <dsp:spPr>
        <a:xfrm>
          <a:off x="2951437" y="1487184"/>
          <a:ext cx="1950088" cy="1999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Not professionally edited, so are more personal and possibly more biased than an article.</a:t>
          </a:r>
        </a:p>
      </dsp:txBody>
      <dsp:txXfrm>
        <a:off x="2951437" y="1487184"/>
        <a:ext cx="1950088" cy="1999726"/>
      </dsp:txXfrm>
    </dsp:sp>
    <dsp:sp modelId="{C9422706-C652-4F1A-B1D0-2F133A02085C}">
      <dsp:nvSpPr>
        <dsp:cNvPr id="0" name=""/>
        <dsp:cNvSpPr/>
      </dsp:nvSpPr>
      <dsp:spPr>
        <a:xfrm>
          <a:off x="5548013" y="37515"/>
          <a:ext cx="1065832" cy="10658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C17CC-06C5-4887-92F9-3715EB6D5194}">
      <dsp:nvSpPr>
        <dsp:cNvPr id="0" name=""/>
        <dsp:cNvSpPr/>
      </dsp:nvSpPr>
      <dsp:spPr>
        <a:xfrm>
          <a:off x="5775158" y="264660"/>
          <a:ext cx="611542" cy="6115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62BC8-E919-43DB-B1E8-53B46B8FC286}">
      <dsp:nvSpPr>
        <dsp:cNvPr id="0" name=""/>
        <dsp:cNvSpPr/>
      </dsp:nvSpPr>
      <dsp:spPr>
        <a:xfrm>
          <a:off x="5207297" y="1435328"/>
          <a:ext cx="1747265" cy="2068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Main focus is usually to express the blogger’s view on a particular topic.</a:t>
          </a:r>
          <a:endParaRPr lang="en-US" sz="1900" kern="1200" dirty="0"/>
        </a:p>
      </dsp:txBody>
      <dsp:txXfrm>
        <a:off x="5207297" y="1435328"/>
        <a:ext cx="1747265" cy="2068868"/>
      </dsp:txXfrm>
    </dsp:sp>
    <dsp:sp modelId="{3513CB8A-C4B8-4233-81D6-8956C8815F88}">
      <dsp:nvSpPr>
        <dsp:cNvPr id="0" name=""/>
        <dsp:cNvSpPr/>
      </dsp:nvSpPr>
      <dsp:spPr>
        <a:xfrm>
          <a:off x="7601050" y="37515"/>
          <a:ext cx="1065832" cy="10658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F6BEC-F3CB-4A69-9CBA-DF4A05136714}">
      <dsp:nvSpPr>
        <dsp:cNvPr id="0" name=""/>
        <dsp:cNvSpPr/>
      </dsp:nvSpPr>
      <dsp:spPr>
        <a:xfrm>
          <a:off x="7828195" y="264660"/>
          <a:ext cx="611542" cy="6115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8E2D9-AFB1-428B-BC88-1082D5408E25}">
      <dsp:nvSpPr>
        <dsp:cNvPr id="0" name=""/>
        <dsp:cNvSpPr/>
      </dsp:nvSpPr>
      <dsp:spPr>
        <a:xfrm>
          <a:off x="7260334" y="1435328"/>
          <a:ext cx="1747265" cy="2068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Like all Comp B tasks, this is an opportunity to showcase your writing skills, so avoid being too informal.</a:t>
          </a:r>
        </a:p>
      </dsp:txBody>
      <dsp:txXfrm>
        <a:off x="7260334" y="1435328"/>
        <a:ext cx="1747265" cy="2068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27DF-4657-4850-B835-5CEFB0D6D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A4F4A-FF5C-4710-BCEE-A705D740F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C77B5-6E1F-486A-8926-ADFF6E5E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337C9-9F59-4BA9-A78D-562CE9C1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EC5E1-F422-4F10-AE52-B44D5CE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523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7D79-AB86-49D6-A5DC-1B331C8AD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82E9C-C5B8-4567-9609-E0030CE5A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2201D-7E2F-4241-8322-B1DC3A9A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B29A0-A5B6-4687-9A96-DB8ACA52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5A300-4CB8-4086-9114-A475C5BE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306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4802C-541A-4E05-9F92-24902D42A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B6365-CB82-4ED7-A8D7-2B9CAEE48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A6607-D724-4E07-940F-521C61AD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4C34C-F8B5-42A5-BB8E-70630500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DA48-F71A-4D0B-A250-903C16BC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913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BEBF-4D77-4079-8779-459AAD22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E62E-562A-400B-A774-30791ADB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B4EA3-7190-4EED-8DC0-0BC7C94E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32FBA-DCE5-433A-BB9C-33DEE925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26135-799C-485D-9BF9-81B17261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026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DE55F-B441-410B-BD9D-AED5A92F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E1553-D894-4281-8E85-0ACF8F7B2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513D7-FCEF-4A6E-A8DE-3534C9F8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4BBD6-7AB1-42B0-85A0-A0BD1FFD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A4DC-D402-4537-B4E0-0CB613A4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931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361A-B06E-4D5B-A730-6E0DE65CC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374D-75B9-4EAC-A5A6-37BF3BE47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F7BBE-B929-4212-A805-00A02AC96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64761-98D4-4C12-A7B1-E4567DC8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EC877-4D2A-4595-9BA7-68D9950F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6C9A-B5E8-4BF5-8C68-11B108AF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976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F473-1A2E-4BD3-B717-144F48A9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6F8D-68F2-41B8-8E25-6EDBC5D9A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DFB14-35F9-4D7C-B524-4AB113BE7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762D6-9F8A-4738-AA51-37077E9DC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D0F3F-E9AA-49F5-B877-32EB59298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88168-A91C-4464-A680-A6DE53A8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8113A-634A-4406-A7CF-3E9B640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292D9-28CA-420A-8345-8262ED41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07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81FF-352D-49B0-AC91-86AB9289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DE913-C3EB-4E15-9EE3-CF2464FD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64D57-36A1-4240-8F96-68B3034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6561A-B92B-4A02-9212-7F059352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667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8A1B6-7CF7-4523-B666-459F18EC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5561EE-4DDA-4E9B-9B14-0FA19E8A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A02ED-77F1-4904-8D7B-9EBEDC08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580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0F3D-1691-4724-B03D-DF4A146F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9BD5E-98F1-4D81-B300-312A20C3B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F82DE-B661-4B56-8099-829FD5D04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7C6C1-B3EB-4D1A-B347-F882F70E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121B5-6CD6-4F7B-9065-572DB984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F400D-888A-4639-B28A-EB872B4D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506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6872-1EB2-4DCF-8441-11184EB0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D19D7-1D39-40BF-AD35-EEB5D2926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C45D9-8B9C-45AF-A914-7933F5B98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E302D-F8F1-460B-8560-945513D1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B5E4E-73CE-466E-926A-DD28320BF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E258E-0B2C-41E4-BE5C-75A4E8279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878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2F8E2-5341-46FC-ABCF-0E803849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95712-AB34-49C4-AA7C-AD8E6962D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0C809-65FE-4A47-BA79-5ECFCAEC7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8892-1AF2-4D35-883F-E5EA5B13AE8D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C9A85-D02E-4DD9-8E98-6580C0599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64446-E5CA-4D2D-9F38-5824FD200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70C41-F526-4371-91B8-BEEB5B6443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24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tablet/b/blo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avingcertenglish.net/2011/04/diary-ent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csehelpline101.wordpress.com/2013/05/13/tip-of-the-day-3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E05566-F400-4808-BCDF-5B50889393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374" b="83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02D075-BA60-40C7-8891-9ECF148A0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en-IE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Question B</a:t>
            </a:r>
            <a:br>
              <a:rPr lang="en-IE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IE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Blog Posts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91325-C313-492E-98A5-E36EF5370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endParaRPr lang="en-IE" sz="3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7F93C6-BA57-48B6-867C-C53B032F8222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://www.thebluediamondgallery.com/tablet/b/blog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76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Open book with pen on desk">
            <a:extLst>
              <a:ext uri="{FF2B5EF4-FFF2-40B4-BE49-F238E27FC236}">
                <a16:creationId xmlns:a16="http://schemas.microsoft.com/office/drawing/2014/main" id="{82A10253-99CB-4018-962D-728498518A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971" b="5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B79CB4-6DCD-47CA-A549-3A6EB6E2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What is a BLOG?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AFAA-1817-46B3-9F45-E4826AD53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fontAlgn="base">
              <a:spcAft>
                <a:spcPts val="2040"/>
              </a:spcAft>
            </a:pPr>
            <a:r>
              <a:rPr lang="en-GB" sz="3600" dirty="0">
                <a:solidFill>
                  <a:srgbClr val="FFFFFF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The word ‘blog’ is short for ‘web log’. There are two main types of blog</a:t>
            </a:r>
            <a:endParaRPr lang="en-IE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2040"/>
              </a:spcAft>
            </a:pPr>
            <a:r>
              <a:rPr lang="en-GB" sz="3600" dirty="0">
                <a:solidFill>
                  <a:srgbClr val="FFFFFF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– a blog which discusses a particular subject</a:t>
            </a:r>
            <a:br>
              <a:rPr lang="en-GB" sz="3600" dirty="0">
                <a:solidFill>
                  <a:srgbClr val="FFFFFF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FFFFFF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– a blog which acts as a personal online diary</a:t>
            </a:r>
            <a:endParaRPr lang="en-IE" sz="36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GB" sz="3600" dirty="0">
                <a:solidFill>
                  <a:srgbClr val="FFFFFF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If you are asked to write a blog about a personal event(s) in your life write it in </a:t>
            </a:r>
            <a:r>
              <a:rPr lang="en-GB" sz="3600" u="sng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  <a:hlinkClick r:id="rId3" tooltip="Diary Entr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diary style</a:t>
            </a:r>
            <a:r>
              <a:rPr lang="en-GB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991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6C293-4CDF-4753-AAC5-753897E7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Blog Posts: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C626-E1E4-4CCF-8FD3-8CEA46B3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887896"/>
            <a:ext cx="11781183" cy="5751443"/>
          </a:xfrm>
        </p:spPr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4" name="Text Placeholder 3">
            <a:extLst>
              <a:ext uri="{FF2B5EF4-FFF2-40B4-BE49-F238E27FC236}">
                <a16:creationId xmlns:a16="http://schemas.microsoft.com/office/drawing/2014/main" id="{66579499-007B-45A3-A1CB-8F064F2925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88502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03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01B1F1-F53C-4C02-BF62-378A6A71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n-IE"/>
              <a:t>Tip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8204E-85E9-46A0-B4EA-D476E3838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Could a reader work out (a) what exact task this was and (b) what three aspects of the topic you were asked to address?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If a reader could reverse-engineer your piece and come up with the exact question, you are on the right track.</a:t>
            </a:r>
          </a:p>
          <a:p>
            <a:endParaRPr lang="en-I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picture containing text, businesscard, envelope&#10;&#10;Description automatically generated">
            <a:extLst>
              <a:ext uri="{FF2B5EF4-FFF2-40B4-BE49-F238E27FC236}">
                <a16:creationId xmlns:a16="http://schemas.microsoft.com/office/drawing/2014/main" id="{58029D3E-DE37-4290-897A-0C6D878ECA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90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ACA7F2-0620-4410-8592-FFEF6E7E34E8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s://icsehelpline101.wordpress.com/2013/05/13/tip-of-the-day-3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0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9DE7D-10EA-4494-B98E-950AB65A4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S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tructure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1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D393D8-3070-4254-B5B9-E48E556D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Opening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38554-4350-4EA7-BE0C-114EA25C8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26033"/>
            <a:ext cx="5797423" cy="515612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Use a title and underline it to make it stand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Write the blogger’s name (it should not be your real name)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Include the date and the time of posting the blog.</a:t>
            </a:r>
          </a:p>
        </p:txBody>
      </p:sp>
    </p:spTree>
    <p:extLst>
      <p:ext uri="{BB962C8B-B14F-4D97-AF65-F5344CB8AC3E}">
        <p14:creationId xmlns:p14="http://schemas.microsoft.com/office/powerpoint/2010/main" val="126970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A9E79C-5922-47F5-990B-0570A73C8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Body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F1D01-0BD5-4609-8B5E-74C12CAEB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268" y="1526033"/>
            <a:ext cx="5311282" cy="49361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Make it clear that this is a blog post: ‘Last week I posted about…’</a:t>
            </a:r>
          </a:p>
          <a:p>
            <a:r>
              <a:rPr lang="en-US" sz="3200" dirty="0"/>
              <a:t>Most blogs are written in the first person</a:t>
            </a:r>
          </a:p>
          <a:p>
            <a:r>
              <a:rPr lang="en-US" sz="3200" dirty="0"/>
              <a:t>Make sure you have addressed all elements of the question</a:t>
            </a:r>
          </a:p>
          <a:p>
            <a:r>
              <a:rPr lang="en-US" sz="3200" dirty="0"/>
              <a:t>Including underlined, fake hyperlinks can add authenticity</a:t>
            </a:r>
          </a:p>
          <a:p>
            <a:r>
              <a:rPr lang="en-US" sz="3200" dirty="0"/>
              <a:t>Engage your audience emotionally</a:t>
            </a:r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61280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3EA35-CAA3-4D72-87A1-2AC6DA79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Ending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C92C1-89F2-48EB-9404-A33644483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End with a call to action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Final Step – ask people to like and follow/subscribe to your page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Add a reflection close to the end – could end with a famous quote</a:t>
            </a:r>
            <a:endParaRPr lang="en-US" sz="3600" dirty="0"/>
          </a:p>
          <a:p>
            <a:r>
              <a:rPr lang="en-US" sz="3600" dirty="0"/>
              <a:t>Keep reinforcing the idea that this is a blog and not an article</a:t>
            </a:r>
          </a:p>
          <a:p>
            <a:pPr marL="0" indent="0">
              <a:buNone/>
            </a:pP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09194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341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Symbol</vt:lpstr>
      <vt:lpstr>Office Theme</vt:lpstr>
      <vt:lpstr>Question B Blog Posts</vt:lpstr>
      <vt:lpstr>What is a BLOG?</vt:lpstr>
      <vt:lpstr>Blog Posts:</vt:lpstr>
      <vt:lpstr>Tip</vt:lpstr>
      <vt:lpstr>Structure</vt:lpstr>
      <vt:lpstr>Opening</vt:lpstr>
      <vt:lpstr>Body</vt:lpstr>
      <vt:lpstr>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B Blog Posts</dc:title>
  <dc:creator>Ciara Deasy</dc:creator>
  <cp:lastModifiedBy>Ciara Deasy</cp:lastModifiedBy>
  <cp:revision>3</cp:revision>
  <dcterms:created xsi:type="dcterms:W3CDTF">2021-02-26T09:49:11Z</dcterms:created>
  <dcterms:modified xsi:type="dcterms:W3CDTF">2021-02-26T10:13:08Z</dcterms:modified>
</cp:coreProperties>
</file>