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937086-CE79-4AAC-AE1C-0728D1BFD90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191A029-7C08-41AC-AF8E-46797A0B008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strongly agree </a:t>
          </a:r>
        </a:p>
      </dgm:t>
    </dgm:pt>
    <dgm:pt modelId="{4479C0CC-3F62-46B6-9742-75DADCE8DA62}" type="parTrans" cxnId="{712ACF99-1102-4EA7-9D9B-4DB993E8C5EA}">
      <dgm:prSet/>
      <dgm:spPr/>
      <dgm:t>
        <a:bodyPr/>
        <a:lstStyle/>
        <a:p>
          <a:endParaRPr lang="en-US"/>
        </a:p>
      </dgm:t>
    </dgm:pt>
    <dgm:pt modelId="{1D5F1FFD-F90A-4BF0-A24E-C2FB838BB479}" type="sibTrans" cxnId="{712ACF99-1102-4EA7-9D9B-4DB993E8C5EA}">
      <dgm:prSet/>
      <dgm:spPr/>
      <dgm:t>
        <a:bodyPr/>
        <a:lstStyle/>
        <a:p>
          <a:endParaRPr lang="en-US"/>
        </a:p>
      </dgm:t>
    </dgm:pt>
    <dgm:pt modelId="{51687877-C6B1-4E93-992E-DA3F4CB4509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agree </a:t>
          </a:r>
        </a:p>
      </dgm:t>
    </dgm:pt>
    <dgm:pt modelId="{B415F651-029F-4786-A4C7-EF5AD69330C5}" type="parTrans" cxnId="{92403CBE-86D8-49B1-B117-DF1DF53DFFE4}">
      <dgm:prSet/>
      <dgm:spPr/>
      <dgm:t>
        <a:bodyPr/>
        <a:lstStyle/>
        <a:p>
          <a:endParaRPr lang="en-US"/>
        </a:p>
      </dgm:t>
    </dgm:pt>
    <dgm:pt modelId="{04C6BA4D-5689-4496-8ECE-F841B6324110}" type="sibTrans" cxnId="{92403CBE-86D8-49B1-B117-DF1DF53DFFE4}">
      <dgm:prSet/>
      <dgm:spPr/>
      <dgm:t>
        <a:bodyPr/>
        <a:lstStyle/>
        <a:p>
          <a:endParaRPr lang="en-US"/>
        </a:p>
      </dgm:t>
    </dgm:pt>
    <dgm:pt modelId="{FC804431-ED2E-4972-8C59-AAF4CFFDB8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neutral </a:t>
          </a:r>
        </a:p>
      </dgm:t>
    </dgm:pt>
    <dgm:pt modelId="{1EF69D17-2DF9-42F4-AB05-E70796D90E40}" type="parTrans" cxnId="{5D5C573A-1092-4992-9B2D-515764F4B90B}">
      <dgm:prSet/>
      <dgm:spPr/>
      <dgm:t>
        <a:bodyPr/>
        <a:lstStyle/>
        <a:p>
          <a:endParaRPr lang="en-US"/>
        </a:p>
      </dgm:t>
    </dgm:pt>
    <dgm:pt modelId="{0EACDC11-1E9C-4886-BFA0-AC748002DEA4}" type="sibTrans" cxnId="{5D5C573A-1092-4992-9B2D-515764F4B90B}">
      <dgm:prSet/>
      <dgm:spPr/>
      <dgm:t>
        <a:bodyPr/>
        <a:lstStyle/>
        <a:p>
          <a:endParaRPr lang="en-US"/>
        </a:p>
      </dgm:t>
    </dgm:pt>
    <dgm:pt modelId="{602C6D78-F36C-450A-BF18-81DE8C59DA5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disagree </a:t>
          </a:r>
        </a:p>
      </dgm:t>
    </dgm:pt>
    <dgm:pt modelId="{3FDC2686-BDA9-4FC9-89F6-A38ECB2DBA99}" type="parTrans" cxnId="{7A111449-F00B-486C-B979-484AF9694E21}">
      <dgm:prSet/>
      <dgm:spPr/>
      <dgm:t>
        <a:bodyPr/>
        <a:lstStyle/>
        <a:p>
          <a:endParaRPr lang="en-US"/>
        </a:p>
      </dgm:t>
    </dgm:pt>
    <dgm:pt modelId="{FE8FDBFF-9897-4602-900D-34CBA7BC5493}" type="sibTrans" cxnId="{7A111449-F00B-486C-B979-484AF9694E21}">
      <dgm:prSet/>
      <dgm:spPr/>
      <dgm:t>
        <a:bodyPr/>
        <a:lstStyle/>
        <a:p>
          <a:endParaRPr lang="en-US"/>
        </a:p>
      </dgm:t>
    </dgm:pt>
    <dgm:pt modelId="{B568CF3A-987F-48CF-A936-08E0B96BA10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strongly disagree</a:t>
          </a:r>
        </a:p>
      </dgm:t>
    </dgm:pt>
    <dgm:pt modelId="{FD8C8975-D07E-4F27-AEF3-EFD7A4A5518C}" type="parTrans" cxnId="{EF363C7E-096F-4440-BA61-41CE31FC8260}">
      <dgm:prSet/>
      <dgm:spPr/>
      <dgm:t>
        <a:bodyPr/>
        <a:lstStyle/>
        <a:p>
          <a:endParaRPr lang="en-US"/>
        </a:p>
      </dgm:t>
    </dgm:pt>
    <dgm:pt modelId="{85DF926F-11A6-4955-96B3-EE50FCA87F11}" type="sibTrans" cxnId="{EF363C7E-096F-4440-BA61-41CE31FC8260}">
      <dgm:prSet/>
      <dgm:spPr/>
      <dgm:t>
        <a:bodyPr/>
        <a:lstStyle/>
        <a:p>
          <a:endParaRPr lang="en-US"/>
        </a:p>
      </dgm:t>
    </dgm:pt>
    <dgm:pt modelId="{22716829-0265-4D77-88C6-15185DAB4725}" type="pres">
      <dgm:prSet presAssocID="{59937086-CE79-4AAC-AE1C-0728D1BFD90A}" presName="root" presStyleCnt="0">
        <dgm:presLayoutVars>
          <dgm:dir/>
          <dgm:resizeHandles val="exact"/>
        </dgm:presLayoutVars>
      </dgm:prSet>
      <dgm:spPr/>
    </dgm:pt>
    <dgm:pt modelId="{4CE59EB9-6C24-4F34-9465-5853713FFA0B}" type="pres">
      <dgm:prSet presAssocID="{3191A029-7C08-41AC-AF8E-46797A0B0080}" presName="compNode" presStyleCnt="0"/>
      <dgm:spPr/>
    </dgm:pt>
    <dgm:pt modelId="{8726AB77-54C0-4628-A60C-D980AE983178}" type="pres">
      <dgm:prSet presAssocID="{3191A029-7C08-41AC-AF8E-46797A0B0080}" presName="iconBgRect" presStyleLbl="bgShp" presStyleIdx="0" presStyleCnt="5"/>
      <dgm:spPr/>
    </dgm:pt>
    <dgm:pt modelId="{714370DA-8332-4398-841D-D51A7B85E26D}" type="pres">
      <dgm:prSet presAssocID="{3191A029-7C08-41AC-AF8E-46797A0B008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F4B7121A-66AB-404D-B0E0-C7DFBB2C6A56}" type="pres">
      <dgm:prSet presAssocID="{3191A029-7C08-41AC-AF8E-46797A0B0080}" presName="spaceRect" presStyleCnt="0"/>
      <dgm:spPr/>
    </dgm:pt>
    <dgm:pt modelId="{257080EC-BACF-4FD0-8A43-B1828F3B9252}" type="pres">
      <dgm:prSet presAssocID="{3191A029-7C08-41AC-AF8E-46797A0B0080}" presName="textRect" presStyleLbl="revTx" presStyleIdx="0" presStyleCnt="5">
        <dgm:presLayoutVars>
          <dgm:chMax val="1"/>
          <dgm:chPref val="1"/>
        </dgm:presLayoutVars>
      </dgm:prSet>
      <dgm:spPr/>
    </dgm:pt>
    <dgm:pt modelId="{DD10AABA-B47D-45A5-AA39-B8E9DA108A75}" type="pres">
      <dgm:prSet presAssocID="{1D5F1FFD-F90A-4BF0-A24E-C2FB838BB479}" presName="sibTrans" presStyleCnt="0"/>
      <dgm:spPr/>
    </dgm:pt>
    <dgm:pt modelId="{6B986375-23ED-414C-9CE9-B3BC77DD6387}" type="pres">
      <dgm:prSet presAssocID="{51687877-C6B1-4E93-992E-DA3F4CB45098}" presName="compNode" presStyleCnt="0"/>
      <dgm:spPr/>
    </dgm:pt>
    <dgm:pt modelId="{DF0DF79A-8E2F-47FE-B698-5EA15D7775D7}" type="pres">
      <dgm:prSet presAssocID="{51687877-C6B1-4E93-992E-DA3F4CB45098}" presName="iconBgRect" presStyleLbl="bgShp" presStyleIdx="1" presStyleCnt="5"/>
      <dgm:spPr/>
    </dgm:pt>
    <dgm:pt modelId="{C45CE9A9-1B20-40A5-882A-10907D0B8975}" type="pres">
      <dgm:prSet presAssocID="{51687877-C6B1-4E93-992E-DA3F4CB4509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1B9288D-D6E1-45D5-B06A-AD8773EC7C92}" type="pres">
      <dgm:prSet presAssocID="{51687877-C6B1-4E93-992E-DA3F4CB45098}" presName="spaceRect" presStyleCnt="0"/>
      <dgm:spPr/>
    </dgm:pt>
    <dgm:pt modelId="{29FBE5F3-1D61-43C2-A913-5345588E512C}" type="pres">
      <dgm:prSet presAssocID="{51687877-C6B1-4E93-992E-DA3F4CB45098}" presName="textRect" presStyleLbl="revTx" presStyleIdx="1" presStyleCnt="5">
        <dgm:presLayoutVars>
          <dgm:chMax val="1"/>
          <dgm:chPref val="1"/>
        </dgm:presLayoutVars>
      </dgm:prSet>
      <dgm:spPr/>
    </dgm:pt>
    <dgm:pt modelId="{00C52B8B-F43A-49C7-9A69-72074DA67CEA}" type="pres">
      <dgm:prSet presAssocID="{04C6BA4D-5689-4496-8ECE-F841B6324110}" presName="sibTrans" presStyleCnt="0"/>
      <dgm:spPr/>
    </dgm:pt>
    <dgm:pt modelId="{340F0CDD-091D-4F88-93F5-0D9D4927AEE1}" type="pres">
      <dgm:prSet presAssocID="{FC804431-ED2E-4972-8C59-AAF4CFFDB8AE}" presName="compNode" presStyleCnt="0"/>
      <dgm:spPr/>
    </dgm:pt>
    <dgm:pt modelId="{F95D89FA-4B14-4F4D-B0F9-20C578BA577D}" type="pres">
      <dgm:prSet presAssocID="{FC804431-ED2E-4972-8C59-AAF4CFFDB8AE}" presName="iconBgRect" presStyleLbl="bgShp" presStyleIdx="2" presStyleCnt="5"/>
      <dgm:spPr/>
    </dgm:pt>
    <dgm:pt modelId="{17E97CBE-A6B4-4244-A593-EB14C8323E5E}" type="pres">
      <dgm:prSet presAssocID="{FC804431-ED2E-4972-8C59-AAF4CFFDB8A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utral Face with No Fill"/>
        </a:ext>
      </dgm:extLst>
    </dgm:pt>
    <dgm:pt modelId="{9EDED234-0E56-477A-9368-4FA2533567BA}" type="pres">
      <dgm:prSet presAssocID="{FC804431-ED2E-4972-8C59-AAF4CFFDB8AE}" presName="spaceRect" presStyleCnt="0"/>
      <dgm:spPr/>
    </dgm:pt>
    <dgm:pt modelId="{50349127-268E-41BC-ACA3-BCBA7749A1D8}" type="pres">
      <dgm:prSet presAssocID="{FC804431-ED2E-4972-8C59-AAF4CFFDB8AE}" presName="textRect" presStyleLbl="revTx" presStyleIdx="2" presStyleCnt="5">
        <dgm:presLayoutVars>
          <dgm:chMax val="1"/>
          <dgm:chPref val="1"/>
        </dgm:presLayoutVars>
      </dgm:prSet>
      <dgm:spPr/>
    </dgm:pt>
    <dgm:pt modelId="{4E34198D-BADE-4F79-AAB5-95DFA97D0AAA}" type="pres">
      <dgm:prSet presAssocID="{0EACDC11-1E9C-4886-BFA0-AC748002DEA4}" presName="sibTrans" presStyleCnt="0"/>
      <dgm:spPr/>
    </dgm:pt>
    <dgm:pt modelId="{F24BEA60-AC34-43F0-9FC1-0AAC68B4BFF6}" type="pres">
      <dgm:prSet presAssocID="{602C6D78-F36C-450A-BF18-81DE8C59DA5F}" presName="compNode" presStyleCnt="0"/>
      <dgm:spPr/>
    </dgm:pt>
    <dgm:pt modelId="{E12D52A5-D033-478F-80BB-AF2FD67A5674}" type="pres">
      <dgm:prSet presAssocID="{602C6D78-F36C-450A-BF18-81DE8C59DA5F}" presName="iconBgRect" presStyleLbl="bgShp" presStyleIdx="3" presStyleCnt="5"/>
      <dgm:spPr/>
    </dgm:pt>
    <dgm:pt modelId="{A7549279-C531-4E25-89C9-83EA16BF2C0B}" type="pres">
      <dgm:prSet presAssocID="{602C6D78-F36C-450A-BF18-81DE8C59DA5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3B5CEFC-561F-47C2-8D3B-6CE2AEA3AF1A}" type="pres">
      <dgm:prSet presAssocID="{602C6D78-F36C-450A-BF18-81DE8C59DA5F}" presName="spaceRect" presStyleCnt="0"/>
      <dgm:spPr/>
    </dgm:pt>
    <dgm:pt modelId="{2B10EAD9-0783-4632-AE72-C0C3DC0F51D5}" type="pres">
      <dgm:prSet presAssocID="{602C6D78-F36C-450A-BF18-81DE8C59DA5F}" presName="textRect" presStyleLbl="revTx" presStyleIdx="3" presStyleCnt="5">
        <dgm:presLayoutVars>
          <dgm:chMax val="1"/>
          <dgm:chPref val="1"/>
        </dgm:presLayoutVars>
      </dgm:prSet>
      <dgm:spPr/>
    </dgm:pt>
    <dgm:pt modelId="{71FD229E-FA80-40C0-82E1-47B0DE2CBE5F}" type="pres">
      <dgm:prSet presAssocID="{FE8FDBFF-9897-4602-900D-34CBA7BC5493}" presName="sibTrans" presStyleCnt="0"/>
      <dgm:spPr/>
    </dgm:pt>
    <dgm:pt modelId="{A95C9FC5-73DF-4230-8B8C-1CA92B15722A}" type="pres">
      <dgm:prSet presAssocID="{B568CF3A-987F-48CF-A936-08E0B96BA10D}" presName="compNode" presStyleCnt="0"/>
      <dgm:spPr/>
    </dgm:pt>
    <dgm:pt modelId="{F1C1F845-5C4A-4766-B375-ED733A8A4436}" type="pres">
      <dgm:prSet presAssocID="{B568CF3A-987F-48CF-A936-08E0B96BA10D}" presName="iconBgRect" presStyleLbl="bgShp" presStyleIdx="4" presStyleCnt="5"/>
      <dgm:spPr/>
    </dgm:pt>
    <dgm:pt modelId="{92291F0B-73AA-4BE6-AB06-B656CBF17E59}" type="pres">
      <dgm:prSet presAssocID="{B568CF3A-987F-48CF-A936-08E0B96BA10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72769170-246E-4E30-BF91-CFC0A57A2163}" type="pres">
      <dgm:prSet presAssocID="{B568CF3A-987F-48CF-A936-08E0B96BA10D}" presName="spaceRect" presStyleCnt="0"/>
      <dgm:spPr/>
    </dgm:pt>
    <dgm:pt modelId="{36722F29-9C06-4B2C-93E8-9AB511AD4FF5}" type="pres">
      <dgm:prSet presAssocID="{B568CF3A-987F-48CF-A936-08E0B96BA10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AB21132-9F6E-4B89-8D8A-B27D69E2AE16}" type="presOf" srcId="{602C6D78-F36C-450A-BF18-81DE8C59DA5F}" destId="{2B10EAD9-0783-4632-AE72-C0C3DC0F51D5}" srcOrd="0" destOrd="0" presId="urn:microsoft.com/office/officeart/2018/5/layout/IconCircleLabelList"/>
    <dgm:cxn modelId="{387FA633-650E-43B0-BC2D-BA48F4B387EE}" type="presOf" srcId="{FC804431-ED2E-4972-8C59-AAF4CFFDB8AE}" destId="{50349127-268E-41BC-ACA3-BCBA7749A1D8}" srcOrd="0" destOrd="0" presId="urn:microsoft.com/office/officeart/2018/5/layout/IconCircleLabelList"/>
    <dgm:cxn modelId="{5D5C573A-1092-4992-9B2D-515764F4B90B}" srcId="{59937086-CE79-4AAC-AE1C-0728D1BFD90A}" destId="{FC804431-ED2E-4972-8C59-AAF4CFFDB8AE}" srcOrd="2" destOrd="0" parTransId="{1EF69D17-2DF9-42F4-AB05-E70796D90E40}" sibTransId="{0EACDC11-1E9C-4886-BFA0-AC748002DEA4}"/>
    <dgm:cxn modelId="{6E65C05D-F507-4876-9E0F-3D2AB6AE82DC}" type="presOf" srcId="{B568CF3A-987F-48CF-A936-08E0B96BA10D}" destId="{36722F29-9C06-4B2C-93E8-9AB511AD4FF5}" srcOrd="0" destOrd="0" presId="urn:microsoft.com/office/officeart/2018/5/layout/IconCircleLabelList"/>
    <dgm:cxn modelId="{7A111449-F00B-486C-B979-484AF9694E21}" srcId="{59937086-CE79-4AAC-AE1C-0728D1BFD90A}" destId="{602C6D78-F36C-450A-BF18-81DE8C59DA5F}" srcOrd="3" destOrd="0" parTransId="{3FDC2686-BDA9-4FC9-89F6-A38ECB2DBA99}" sibTransId="{FE8FDBFF-9897-4602-900D-34CBA7BC5493}"/>
    <dgm:cxn modelId="{EF363C7E-096F-4440-BA61-41CE31FC8260}" srcId="{59937086-CE79-4AAC-AE1C-0728D1BFD90A}" destId="{B568CF3A-987F-48CF-A936-08E0B96BA10D}" srcOrd="4" destOrd="0" parTransId="{FD8C8975-D07E-4F27-AEF3-EFD7A4A5518C}" sibTransId="{85DF926F-11A6-4955-96B3-EE50FCA87F11}"/>
    <dgm:cxn modelId="{C65CE48F-72DC-4BAB-9369-77A1FC064417}" type="presOf" srcId="{3191A029-7C08-41AC-AF8E-46797A0B0080}" destId="{257080EC-BACF-4FD0-8A43-B1828F3B9252}" srcOrd="0" destOrd="0" presId="urn:microsoft.com/office/officeart/2018/5/layout/IconCircleLabelList"/>
    <dgm:cxn modelId="{6F237D91-81AB-4F19-ADA0-5B9E3A7E172C}" type="presOf" srcId="{51687877-C6B1-4E93-992E-DA3F4CB45098}" destId="{29FBE5F3-1D61-43C2-A913-5345588E512C}" srcOrd="0" destOrd="0" presId="urn:microsoft.com/office/officeart/2018/5/layout/IconCircleLabelList"/>
    <dgm:cxn modelId="{712ACF99-1102-4EA7-9D9B-4DB993E8C5EA}" srcId="{59937086-CE79-4AAC-AE1C-0728D1BFD90A}" destId="{3191A029-7C08-41AC-AF8E-46797A0B0080}" srcOrd="0" destOrd="0" parTransId="{4479C0CC-3F62-46B6-9742-75DADCE8DA62}" sibTransId="{1D5F1FFD-F90A-4BF0-A24E-C2FB838BB479}"/>
    <dgm:cxn modelId="{92403CBE-86D8-49B1-B117-DF1DF53DFFE4}" srcId="{59937086-CE79-4AAC-AE1C-0728D1BFD90A}" destId="{51687877-C6B1-4E93-992E-DA3F4CB45098}" srcOrd="1" destOrd="0" parTransId="{B415F651-029F-4786-A4C7-EF5AD69330C5}" sibTransId="{04C6BA4D-5689-4496-8ECE-F841B6324110}"/>
    <dgm:cxn modelId="{0EE368C1-6CDE-41EB-A209-207C0939A565}" type="presOf" srcId="{59937086-CE79-4AAC-AE1C-0728D1BFD90A}" destId="{22716829-0265-4D77-88C6-15185DAB4725}" srcOrd="0" destOrd="0" presId="urn:microsoft.com/office/officeart/2018/5/layout/IconCircleLabelList"/>
    <dgm:cxn modelId="{295E2A69-63FE-447C-AB93-5B661892ABBA}" type="presParOf" srcId="{22716829-0265-4D77-88C6-15185DAB4725}" destId="{4CE59EB9-6C24-4F34-9465-5853713FFA0B}" srcOrd="0" destOrd="0" presId="urn:microsoft.com/office/officeart/2018/5/layout/IconCircleLabelList"/>
    <dgm:cxn modelId="{31AF13F6-8FF9-489A-9232-FF7FB9DBCFCF}" type="presParOf" srcId="{4CE59EB9-6C24-4F34-9465-5853713FFA0B}" destId="{8726AB77-54C0-4628-A60C-D980AE983178}" srcOrd="0" destOrd="0" presId="urn:microsoft.com/office/officeart/2018/5/layout/IconCircleLabelList"/>
    <dgm:cxn modelId="{87E35E8F-E49A-4A75-B1D3-F7CF88CDE2EF}" type="presParOf" srcId="{4CE59EB9-6C24-4F34-9465-5853713FFA0B}" destId="{714370DA-8332-4398-841D-D51A7B85E26D}" srcOrd="1" destOrd="0" presId="urn:microsoft.com/office/officeart/2018/5/layout/IconCircleLabelList"/>
    <dgm:cxn modelId="{9989C141-513C-45F0-B0EB-1FF40A0FBB97}" type="presParOf" srcId="{4CE59EB9-6C24-4F34-9465-5853713FFA0B}" destId="{F4B7121A-66AB-404D-B0E0-C7DFBB2C6A56}" srcOrd="2" destOrd="0" presId="urn:microsoft.com/office/officeart/2018/5/layout/IconCircleLabelList"/>
    <dgm:cxn modelId="{F329D53F-88A8-47EC-B07B-A2FEDF318F73}" type="presParOf" srcId="{4CE59EB9-6C24-4F34-9465-5853713FFA0B}" destId="{257080EC-BACF-4FD0-8A43-B1828F3B9252}" srcOrd="3" destOrd="0" presId="urn:microsoft.com/office/officeart/2018/5/layout/IconCircleLabelList"/>
    <dgm:cxn modelId="{BDB56670-E152-4D16-B481-CC240E5F15E2}" type="presParOf" srcId="{22716829-0265-4D77-88C6-15185DAB4725}" destId="{DD10AABA-B47D-45A5-AA39-B8E9DA108A75}" srcOrd="1" destOrd="0" presId="urn:microsoft.com/office/officeart/2018/5/layout/IconCircleLabelList"/>
    <dgm:cxn modelId="{3B9AB31E-AB55-4412-9433-7BFE7404746B}" type="presParOf" srcId="{22716829-0265-4D77-88C6-15185DAB4725}" destId="{6B986375-23ED-414C-9CE9-B3BC77DD6387}" srcOrd="2" destOrd="0" presId="urn:microsoft.com/office/officeart/2018/5/layout/IconCircleLabelList"/>
    <dgm:cxn modelId="{5E0301DB-3886-4673-A3FC-C7FEACF7775F}" type="presParOf" srcId="{6B986375-23ED-414C-9CE9-B3BC77DD6387}" destId="{DF0DF79A-8E2F-47FE-B698-5EA15D7775D7}" srcOrd="0" destOrd="0" presId="urn:microsoft.com/office/officeart/2018/5/layout/IconCircleLabelList"/>
    <dgm:cxn modelId="{CBE8F913-6E29-44AA-B126-1B3832A928B1}" type="presParOf" srcId="{6B986375-23ED-414C-9CE9-B3BC77DD6387}" destId="{C45CE9A9-1B20-40A5-882A-10907D0B8975}" srcOrd="1" destOrd="0" presId="urn:microsoft.com/office/officeart/2018/5/layout/IconCircleLabelList"/>
    <dgm:cxn modelId="{D4B4CA08-39FB-4125-B77F-06FF13309B54}" type="presParOf" srcId="{6B986375-23ED-414C-9CE9-B3BC77DD6387}" destId="{81B9288D-D6E1-45D5-B06A-AD8773EC7C92}" srcOrd="2" destOrd="0" presId="urn:microsoft.com/office/officeart/2018/5/layout/IconCircleLabelList"/>
    <dgm:cxn modelId="{F99E6277-C283-43DF-B478-791E88BE722B}" type="presParOf" srcId="{6B986375-23ED-414C-9CE9-B3BC77DD6387}" destId="{29FBE5F3-1D61-43C2-A913-5345588E512C}" srcOrd="3" destOrd="0" presId="urn:microsoft.com/office/officeart/2018/5/layout/IconCircleLabelList"/>
    <dgm:cxn modelId="{2ADE95D6-231E-45BE-A840-116B4D8097C3}" type="presParOf" srcId="{22716829-0265-4D77-88C6-15185DAB4725}" destId="{00C52B8B-F43A-49C7-9A69-72074DA67CEA}" srcOrd="3" destOrd="0" presId="urn:microsoft.com/office/officeart/2018/5/layout/IconCircleLabelList"/>
    <dgm:cxn modelId="{BAEBF38F-5EFF-4AF9-9985-4AEA223B49C0}" type="presParOf" srcId="{22716829-0265-4D77-88C6-15185DAB4725}" destId="{340F0CDD-091D-4F88-93F5-0D9D4927AEE1}" srcOrd="4" destOrd="0" presId="urn:microsoft.com/office/officeart/2018/5/layout/IconCircleLabelList"/>
    <dgm:cxn modelId="{5A9DB879-81EF-42B9-92C0-7CB147B65600}" type="presParOf" srcId="{340F0CDD-091D-4F88-93F5-0D9D4927AEE1}" destId="{F95D89FA-4B14-4F4D-B0F9-20C578BA577D}" srcOrd="0" destOrd="0" presId="urn:microsoft.com/office/officeart/2018/5/layout/IconCircleLabelList"/>
    <dgm:cxn modelId="{09275E4A-E2C7-4B73-8912-210619DB9D82}" type="presParOf" srcId="{340F0CDD-091D-4F88-93F5-0D9D4927AEE1}" destId="{17E97CBE-A6B4-4244-A593-EB14C8323E5E}" srcOrd="1" destOrd="0" presId="urn:microsoft.com/office/officeart/2018/5/layout/IconCircleLabelList"/>
    <dgm:cxn modelId="{BC7E62F8-34DE-4B96-90D8-AA6C4222E625}" type="presParOf" srcId="{340F0CDD-091D-4F88-93F5-0D9D4927AEE1}" destId="{9EDED234-0E56-477A-9368-4FA2533567BA}" srcOrd="2" destOrd="0" presId="urn:microsoft.com/office/officeart/2018/5/layout/IconCircleLabelList"/>
    <dgm:cxn modelId="{90E90D34-5D01-46E0-9A66-220D793CA93C}" type="presParOf" srcId="{340F0CDD-091D-4F88-93F5-0D9D4927AEE1}" destId="{50349127-268E-41BC-ACA3-BCBA7749A1D8}" srcOrd="3" destOrd="0" presId="urn:microsoft.com/office/officeart/2018/5/layout/IconCircleLabelList"/>
    <dgm:cxn modelId="{8A37AAB6-1C07-48CF-9525-706E0435A853}" type="presParOf" srcId="{22716829-0265-4D77-88C6-15185DAB4725}" destId="{4E34198D-BADE-4F79-AAB5-95DFA97D0AAA}" srcOrd="5" destOrd="0" presId="urn:microsoft.com/office/officeart/2018/5/layout/IconCircleLabelList"/>
    <dgm:cxn modelId="{C0F94579-2990-4CC6-B2C6-E87D93973DAC}" type="presParOf" srcId="{22716829-0265-4D77-88C6-15185DAB4725}" destId="{F24BEA60-AC34-43F0-9FC1-0AAC68B4BFF6}" srcOrd="6" destOrd="0" presId="urn:microsoft.com/office/officeart/2018/5/layout/IconCircleLabelList"/>
    <dgm:cxn modelId="{6320005F-776C-4F37-A651-4C064EEF519C}" type="presParOf" srcId="{F24BEA60-AC34-43F0-9FC1-0AAC68B4BFF6}" destId="{E12D52A5-D033-478F-80BB-AF2FD67A5674}" srcOrd="0" destOrd="0" presId="urn:microsoft.com/office/officeart/2018/5/layout/IconCircleLabelList"/>
    <dgm:cxn modelId="{6EB22A20-B1B8-49CD-AF88-04D70F9DBBB6}" type="presParOf" srcId="{F24BEA60-AC34-43F0-9FC1-0AAC68B4BFF6}" destId="{A7549279-C531-4E25-89C9-83EA16BF2C0B}" srcOrd="1" destOrd="0" presId="urn:microsoft.com/office/officeart/2018/5/layout/IconCircleLabelList"/>
    <dgm:cxn modelId="{3D6DA9CA-105C-4D65-A10F-BA91C6A2D482}" type="presParOf" srcId="{F24BEA60-AC34-43F0-9FC1-0AAC68B4BFF6}" destId="{73B5CEFC-561F-47C2-8D3B-6CE2AEA3AF1A}" srcOrd="2" destOrd="0" presId="urn:microsoft.com/office/officeart/2018/5/layout/IconCircleLabelList"/>
    <dgm:cxn modelId="{A1DD72AA-AEAB-4373-8F8C-1323B069A254}" type="presParOf" srcId="{F24BEA60-AC34-43F0-9FC1-0AAC68B4BFF6}" destId="{2B10EAD9-0783-4632-AE72-C0C3DC0F51D5}" srcOrd="3" destOrd="0" presId="urn:microsoft.com/office/officeart/2018/5/layout/IconCircleLabelList"/>
    <dgm:cxn modelId="{86B4F65E-0E52-4B6D-B5B3-103C60086562}" type="presParOf" srcId="{22716829-0265-4D77-88C6-15185DAB4725}" destId="{71FD229E-FA80-40C0-82E1-47B0DE2CBE5F}" srcOrd="7" destOrd="0" presId="urn:microsoft.com/office/officeart/2018/5/layout/IconCircleLabelList"/>
    <dgm:cxn modelId="{93556A49-71FC-47A8-A0A6-CABBB5AF94EF}" type="presParOf" srcId="{22716829-0265-4D77-88C6-15185DAB4725}" destId="{A95C9FC5-73DF-4230-8B8C-1CA92B15722A}" srcOrd="8" destOrd="0" presId="urn:microsoft.com/office/officeart/2018/5/layout/IconCircleLabelList"/>
    <dgm:cxn modelId="{053E8C62-6E8A-4830-879F-4EACBB41064B}" type="presParOf" srcId="{A95C9FC5-73DF-4230-8B8C-1CA92B15722A}" destId="{F1C1F845-5C4A-4766-B375-ED733A8A4436}" srcOrd="0" destOrd="0" presId="urn:microsoft.com/office/officeart/2018/5/layout/IconCircleLabelList"/>
    <dgm:cxn modelId="{A1C5EEA5-011E-4B91-B9BC-E570F8979981}" type="presParOf" srcId="{A95C9FC5-73DF-4230-8B8C-1CA92B15722A}" destId="{92291F0B-73AA-4BE6-AB06-B656CBF17E59}" srcOrd="1" destOrd="0" presId="urn:microsoft.com/office/officeart/2018/5/layout/IconCircleLabelList"/>
    <dgm:cxn modelId="{64F00C84-76D9-41A1-8554-30890A68EF38}" type="presParOf" srcId="{A95C9FC5-73DF-4230-8B8C-1CA92B15722A}" destId="{72769170-246E-4E30-BF91-CFC0A57A2163}" srcOrd="2" destOrd="0" presId="urn:microsoft.com/office/officeart/2018/5/layout/IconCircleLabelList"/>
    <dgm:cxn modelId="{18E1FD4D-FACA-4B0F-90A7-FD9C23A4C2F7}" type="presParOf" srcId="{A95C9FC5-73DF-4230-8B8C-1CA92B15722A}" destId="{36722F29-9C06-4B2C-93E8-9AB511AD4FF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763F97-C667-4AA9-8BA3-19AFABD42DE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1C1855F-19FA-44E7-8813-8207B8505D75}">
      <dgm:prSet/>
      <dgm:spPr/>
      <dgm:t>
        <a:bodyPr/>
        <a:lstStyle/>
        <a:p>
          <a:r>
            <a:rPr lang="en-US"/>
            <a:t>strongly agree </a:t>
          </a:r>
        </a:p>
      </dgm:t>
    </dgm:pt>
    <dgm:pt modelId="{A69BD934-50EF-458F-80E0-15762A0A8A59}" type="parTrans" cxnId="{39183E60-35B8-4303-A065-371987F181B4}">
      <dgm:prSet/>
      <dgm:spPr/>
      <dgm:t>
        <a:bodyPr/>
        <a:lstStyle/>
        <a:p>
          <a:endParaRPr lang="en-US"/>
        </a:p>
      </dgm:t>
    </dgm:pt>
    <dgm:pt modelId="{EF93AA30-4CDC-4701-A680-ADD5AFA8B0B0}" type="sibTrans" cxnId="{39183E60-35B8-4303-A065-371987F181B4}">
      <dgm:prSet/>
      <dgm:spPr/>
      <dgm:t>
        <a:bodyPr/>
        <a:lstStyle/>
        <a:p>
          <a:endParaRPr lang="en-US"/>
        </a:p>
      </dgm:t>
    </dgm:pt>
    <dgm:pt modelId="{D0247675-9FE8-4E8C-9AE9-269B9E7A22F0}">
      <dgm:prSet/>
      <dgm:spPr/>
      <dgm:t>
        <a:bodyPr/>
        <a:lstStyle/>
        <a:p>
          <a:r>
            <a:rPr lang="en-US"/>
            <a:t>agree </a:t>
          </a:r>
        </a:p>
      </dgm:t>
    </dgm:pt>
    <dgm:pt modelId="{F7985CF6-4913-42B3-AD25-9A4C9814768D}" type="parTrans" cxnId="{BDCB8411-2A50-4718-ADA1-3277AB9F2CA7}">
      <dgm:prSet/>
      <dgm:spPr/>
      <dgm:t>
        <a:bodyPr/>
        <a:lstStyle/>
        <a:p>
          <a:endParaRPr lang="en-US"/>
        </a:p>
      </dgm:t>
    </dgm:pt>
    <dgm:pt modelId="{015DBAAF-5F31-4FCA-8C0F-785CEAF6FB2D}" type="sibTrans" cxnId="{BDCB8411-2A50-4718-ADA1-3277AB9F2CA7}">
      <dgm:prSet/>
      <dgm:spPr/>
      <dgm:t>
        <a:bodyPr/>
        <a:lstStyle/>
        <a:p>
          <a:endParaRPr lang="en-US"/>
        </a:p>
      </dgm:t>
    </dgm:pt>
    <dgm:pt modelId="{A906BBFD-DE72-4E18-B921-BA61F4916214}">
      <dgm:prSet/>
      <dgm:spPr/>
      <dgm:t>
        <a:bodyPr/>
        <a:lstStyle/>
        <a:p>
          <a:r>
            <a:rPr lang="en-US"/>
            <a:t>neutral </a:t>
          </a:r>
        </a:p>
      </dgm:t>
    </dgm:pt>
    <dgm:pt modelId="{5015C9C9-E70C-4F81-A226-3F9C4976B996}" type="parTrans" cxnId="{BC8C15C6-AFE4-45C2-A3F5-E27F322CCC4A}">
      <dgm:prSet/>
      <dgm:spPr/>
      <dgm:t>
        <a:bodyPr/>
        <a:lstStyle/>
        <a:p>
          <a:endParaRPr lang="en-US"/>
        </a:p>
      </dgm:t>
    </dgm:pt>
    <dgm:pt modelId="{B135D2EF-DE6B-4E21-9594-950C131ACCF9}" type="sibTrans" cxnId="{BC8C15C6-AFE4-45C2-A3F5-E27F322CCC4A}">
      <dgm:prSet/>
      <dgm:spPr/>
      <dgm:t>
        <a:bodyPr/>
        <a:lstStyle/>
        <a:p>
          <a:endParaRPr lang="en-US"/>
        </a:p>
      </dgm:t>
    </dgm:pt>
    <dgm:pt modelId="{4048765B-EFBC-47F1-81C3-42893758C1ED}">
      <dgm:prSet/>
      <dgm:spPr/>
      <dgm:t>
        <a:bodyPr/>
        <a:lstStyle/>
        <a:p>
          <a:r>
            <a:rPr lang="en-US"/>
            <a:t>Disagree</a:t>
          </a:r>
        </a:p>
      </dgm:t>
    </dgm:pt>
    <dgm:pt modelId="{1BCA8A19-99A4-4105-B6DE-3EB8895E3FD6}" type="parTrans" cxnId="{5F9AAFBF-6A7D-40C9-A129-BA8D4EDE5F04}">
      <dgm:prSet/>
      <dgm:spPr/>
      <dgm:t>
        <a:bodyPr/>
        <a:lstStyle/>
        <a:p>
          <a:endParaRPr lang="en-US"/>
        </a:p>
      </dgm:t>
    </dgm:pt>
    <dgm:pt modelId="{15FD244C-03F6-47DB-8E0A-080BA1FAE3D4}" type="sibTrans" cxnId="{5F9AAFBF-6A7D-40C9-A129-BA8D4EDE5F04}">
      <dgm:prSet/>
      <dgm:spPr/>
      <dgm:t>
        <a:bodyPr/>
        <a:lstStyle/>
        <a:p>
          <a:endParaRPr lang="en-US"/>
        </a:p>
      </dgm:t>
    </dgm:pt>
    <dgm:pt modelId="{71F57EA3-1F84-4933-9C74-D9DCFCFAA0D3}">
      <dgm:prSet/>
      <dgm:spPr/>
      <dgm:t>
        <a:bodyPr/>
        <a:lstStyle/>
        <a:p>
          <a:r>
            <a:rPr lang="en-US"/>
            <a:t>strongly disagree</a:t>
          </a:r>
        </a:p>
      </dgm:t>
    </dgm:pt>
    <dgm:pt modelId="{195CDF44-F24A-48AC-9AD3-DC5F8E3E1AC2}" type="parTrans" cxnId="{E83D7D93-B82C-4296-94A8-EC980A18C904}">
      <dgm:prSet/>
      <dgm:spPr/>
      <dgm:t>
        <a:bodyPr/>
        <a:lstStyle/>
        <a:p>
          <a:endParaRPr lang="en-US"/>
        </a:p>
      </dgm:t>
    </dgm:pt>
    <dgm:pt modelId="{79A4F796-9F6A-4C78-91D8-951015E004B6}" type="sibTrans" cxnId="{E83D7D93-B82C-4296-94A8-EC980A18C904}">
      <dgm:prSet/>
      <dgm:spPr/>
      <dgm:t>
        <a:bodyPr/>
        <a:lstStyle/>
        <a:p>
          <a:endParaRPr lang="en-US"/>
        </a:p>
      </dgm:t>
    </dgm:pt>
    <dgm:pt modelId="{05CB4944-7EB8-4558-B299-7F0D3A8C941E}" type="pres">
      <dgm:prSet presAssocID="{08763F97-C667-4AA9-8BA3-19AFABD42DE3}" presName="root" presStyleCnt="0">
        <dgm:presLayoutVars>
          <dgm:dir/>
          <dgm:resizeHandles val="exact"/>
        </dgm:presLayoutVars>
      </dgm:prSet>
      <dgm:spPr/>
    </dgm:pt>
    <dgm:pt modelId="{AC64410C-DF21-4B12-8589-877EAAD5A036}" type="pres">
      <dgm:prSet presAssocID="{08763F97-C667-4AA9-8BA3-19AFABD42DE3}" presName="container" presStyleCnt="0">
        <dgm:presLayoutVars>
          <dgm:dir/>
          <dgm:resizeHandles val="exact"/>
        </dgm:presLayoutVars>
      </dgm:prSet>
      <dgm:spPr/>
    </dgm:pt>
    <dgm:pt modelId="{C2F50CAB-B383-4441-9C09-97538BA44867}" type="pres">
      <dgm:prSet presAssocID="{41C1855F-19FA-44E7-8813-8207B8505D75}" presName="compNode" presStyleCnt="0"/>
      <dgm:spPr/>
    </dgm:pt>
    <dgm:pt modelId="{B3E1F2EB-7F7A-400B-BC44-CC61C2E6028E}" type="pres">
      <dgm:prSet presAssocID="{41C1855F-19FA-44E7-8813-8207B8505D75}" presName="iconBgRect" presStyleLbl="bgShp" presStyleIdx="0" presStyleCnt="5"/>
      <dgm:spPr/>
    </dgm:pt>
    <dgm:pt modelId="{4906C1DD-F3C5-45C5-948B-394F1888C1AE}" type="pres">
      <dgm:prSet presAssocID="{41C1855F-19FA-44E7-8813-8207B8505D7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F3DAC0DD-AC5C-456D-B248-F412CD91CDF7}" type="pres">
      <dgm:prSet presAssocID="{41C1855F-19FA-44E7-8813-8207B8505D75}" presName="spaceRect" presStyleCnt="0"/>
      <dgm:spPr/>
    </dgm:pt>
    <dgm:pt modelId="{82DBFD80-F2C5-4C57-A3D2-6ACC2C1B72B3}" type="pres">
      <dgm:prSet presAssocID="{41C1855F-19FA-44E7-8813-8207B8505D75}" presName="textRect" presStyleLbl="revTx" presStyleIdx="0" presStyleCnt="5">
        <dgm:presLayoutVars>
          <dgm:chMax val="1"/>
          <dgm:chPref val="1"/>
        </dgm:presLayoutVars>
      </dgm:prSet>
      <dgm:spPr/>
    </dgm:pt>
    <dgm:pt modelId="{33559B13-A549-4A59-95D9-E5DE0C9207C2}" type="pres">
      <dgm:prSet presAssocID="{EF93AA30-4CDC-4701-A680-ADD5AFA8B0B0}" presName="sibTrans" presStyleLbl="sibTrans2D1" presStyleIdx="0" presStyleCnt="0"/>
      <dgm:spPr/>
    </dgm:pt>
    <dgm:pt modelId="{9ADBF10E-2BCA-4639-9938-EE95897B8279}" type="pres">
      <dgm:prSet presAssocID="{D0247675-9FE8-4E8C-9AE9-269B9E7A22F0}" presName="compNode" presStyleCnt="0"/>
      <dgm:spPr/>
    </dgm:pt>
    <dgm:pt modelId="{8C2C64EF-5812-45C1-B734-4BD5F68A988B}" type="pres">
      <dgm:prSet presAssocID="{D0247675-9FE8-4E8C-9AE9-269B9E7A22F0}" presName="iconBgRect" presStyleLbl="bgShp" presStyleIdx="1" presStyleCnt="5"/>
      <dgm:spPr/>
    </dgm:pt>
    <dgm:pt modelId="{800EAE78-E0B5-475F-8070-EB5C7AC46C79}" type="pres">
      <dgm:prSet presAssocID="{D0247675-9FE8-4E8C-9AE9-269B9E7A22F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1291B35F-5FB5-413D-843B-C36EBD3A0097}" type="pres">
      <dgm:prSet presAssocID="{D0247675-9FE8-4E8C-9AE9-269B9E7A22F0}" presName="spaceRect" presStyleCnt="0"/>
      <dgm:spPr/>
    </dgm:pt>
    <dgm:pt modelId="{738D0B1F-E689-49CC-AB83-BEB05760F1E8}" type="pres">
      <dgm:prSet presAssocID="{D0247675-9FE8-4E8C-9AE9-269B9E7A22F0}" presName="textRect" presStyleLbl="revTx" presStyleIdx="1" presStyleCnt="5">
        <dgm:presLayoutVars>
          <dgm:chMax val="1"/>
          <dgm:chPref val="1"/>
        </dgm:presLayoutVars>
      </dgm:prSet>
      <dgm:spPr/>
    </dgm:pt>
    <dgm:pt modelId="{46EB2B22-085D-4C9A-B92E-8B061F42C4CF}" type="pres">
      <dgm:prSet presAssocID="{015DBAAF-5F31-4FCA-8C0F-785CEAF6FB2D}" presName="sibTrans" presStyleLbl="sibTrans2D1" presStyleIdx="0" presStyleCnt="0"/>
      <dgm:spPr/>
    </dgm:pt>
    <dgm:pt modelId="{5BB571ED-335D-4F0E-9CD3-D36BDA3E6CB6}" type="pres">
      <dgm:prSet presAssocID="{A906BBFD-DE72-4E18-B921-BA61F4916214}" presName="compNode" presStyleCnt="0"/>
      <dgm:spPr/>
    </dgm:pt>
    <dgm:pt modelId="{5ACB9710-F58B-4F9D-BAE9-18234296D727}" type="pres">
      <dgm:prSet presAssocID="{A906BBFD-DE72-4E18-B921-BA61F4916214}" presName="iconBgRect" presStyleLbl="bgShp" presStyleIdx="2" presStyleCnt="5"/>
      <dgm:spPr/>
    </dgm:pt>
    <dgm:pt modelId="{00041F78-8D50-43C4-99BD-8B13DB389B7E}" type="pres">
      <dgm:prSet presAssocID="{A906BBFD-DE72-4E18-B921-BA61F491621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utral Face with No Fill"/>
        </a:ext>
      </dgm:extLst>
    </dgm:pt>
    <dgm:pt modelId="{E5970C85-ECFF-4994-A89F-3D1F212CB140}" type="pres">
      <dgm:prSet presAssocID="{A906BBFD-DE72-4E18-B921-BA61F4916214}" presName="spaceRect" presStyleCnt="0"/>
      <dgm:spPr/>
    </dgm:pt>
    <dgm:pt modelId="{FD962D30-0B3D-455F-AFAA-000B535B8692}" type="pres">
      <dgm:prSet presAssocID="{A906BBFD-DE72-4E18-B921-BA61F4916214}" presName="textRect" presStyleLbl="revTx" presStyleIdx="2" presStyleCnt="5">
        <dgm:presLayoutVars>
          <dgm:chMax val="1"/>
          <dgm:chPref val="1"/>
        </dgm:presLayoutVars>
      </dgm:prSet>
      <dgm:spPr/>
    </dgm:pt>
    <dgm:pt modelId="{6EC75733-CC35-443E-BBD6-3B322DE494AF}" type="pres">
      <dgm:prSet presAssocID="{B135D2EF-DE6B-4E21-9594-950C131ACCF9}" presName="sibTrans" presStyleLbl="sibTrans2D1" presStyleIdx="0" presStyleCnt="0"/>
      <dgm:spPr/>
    </dgm:pt>
    <dgm:pt modelId="{9B9328AD-51F9-482B-AB5D-C1943F3964AA}" type="pres">
      <dgm:prSet presAssocID="{4048765B-EFBC-47F1-81C3-42893758C1ED}" presName="compNode" presStyleCnt="0"/>
      <dgm:spPr/>
    </dgm:pt>
    <dgm:pt modelId="{8354A8AE-6CF8-46FA-B0DC-E984F13D4C9A}" type="pres">
      <dgm:prSet presAssocID="{4048765B-EFBC-47F1-81C3-42893758C1ED}" presName="iconBgRect" presStyleLbl="bgShp" presStyleIdx="3" presStyleCnt="5"/>
      <dgm:spPr/>
    </dgm:pt>
    <dgm:pt modelId="{57061175-D14D-446C-8914-E3F29C5BFE5F}" type="pres">
      <dgm:prSet presAssocID="{4048765B-EFBC-47F1-81C3-42893758C1E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AB5DFBA2-A57D-4AC7-BF15-761913608E50}" type="pres">
      <dgm:prSet presAssocID="{4048765B-EFBC-47F1-81C3-42893758C1ED}" presName="spaceRect" presStyleCnt="0"/>
      <dgm:spPr/>
    </dgm:pt>
    <dgm:pt modelId="{E1C47127-8705-4F76-B5D2-BE900A33DBEE}" type="pres">
      <dgm:prSet presAssocID="{4048765B-EFBC-47F1-81C3-42893758C1ED}" presName="textRect" presStyleLbl="revTx" presStyleIdx="3" presStyleCnt="5">
        <dgm:presLayoutVars>
          <dgm:chMax val="1"/>
          <dgm:chPref val="1"/>
        </dgm:presLayoutVars>
      </dgm:prSet>
      <dgm:spPr/>
    </dgm:pt>
    <dgm:pt modelId="{1C8FDC0D-45BD-4BFE-B825-FF40A09D8EE4}" type="pres">
      <dgm:prSet presAssocID="{15FD244C-03F6-47DB-8E0A-080BA1FAE3D4}" presName="sibTrans" presStyleLbl="sibTrans2D1" presStyleIdx="0" presStyleCnt="0"/>
      <dgm:spPr/>
    </dgm:pt>
    <dgm:pt modelId="{6A14C3C0-4720-4995-AB80-2FCE068A29A4}" type="pres">
      <dgm:prSet presAssocID="{71F57EA3-1F84-4933-9C74-D9DCFCFAA0D3}" presName="compNode" presStyleCnt="0"/>
      <dgm:spPr/>
    </dgm:pt>
    <dgm:pt modelId="{97BBCB25-C17F-4BCB-992D-19949C19C08A}" type="pres">
      <dgm:prSet presAssocID="{71F57EA3-1F84-4933-9C74-D9DCFCFAA0D3}" presName="iconBgRect" presStyleLbl="bgShp" presStyleIdx="4" presStyleCnt="5"/>
      <dgm:spPr/>
    </dgm:pt>
    <dgm:pt modelId="{992E8CCC-EA53-4E3C-807F-243FC6373F56}" type="pres">
      <dgm:prSet presAssocID="{71F57EA3-1F84-4933-9C74-D9DCFCFAA0D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C266F998-3E19-40DF-B4FD-5E165B509CD4}" type="pres">
      <dgm:prSet presAssocID="{71F57EA3-1F84-4933-9C74-D9DCFCFAA0D3}" presName="spaceRect" presStyleCnt="0"/>
      <dgm:spPr/>
    </dgm:pt>
    <dgm:pt modelId="{632AB7F9-EA6D-4361-B9D9-AE9F96E5167B}" type="pres">
      <dgm:prSet presAssocID="{71F57EA3-1F84-4933-9C74-D9DCFCFAA0D3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C14E7605-68C0-40A2-8AF4-BF07BDE96814}" type="presOf" srcId="{41C1855F-19FA-44E7-8813-8207B8505D75}" destId="{82DBFD80-F2C5-4C57-A3D2-6ACC2C1B72B3}" srcOrd="0" destOrd="0" presId="urn:microsoft.com/office/officeart/2018/2/layout/IconCircleList"/>
    <dgm:cxn modelId="{C09B7707-D9B6-4620-BD11-DA001B7592E1}" type="presOf" srcId="{EF93AA30-4CDC-4701-A680-ADD5AFA8B0B0}" destId="{33559B13-A549-4A59-95D9-E5DE0C9207C2}" srcOrd="0" destOrd="0" presId="urn:microsoft.com/office/officeart/2018/2/layout/IconCircleList"/>
    <dgm:cxn modelId="{6D099208-9FBE-4643-8AC7-AB0030C275C1}" type="presOf" srcId="{A906BBFD-DE72-4E18-B921-BA61F4916214}" destId="{FD962D30-0B3D-455F-AFAA-000B535B8692}" srcOrd="0" destOrd="0" presId="urn:microsoft.com/office/officeart/2018/2/layout/IconCircleList"/>
    <dgm:cxn modelId="{0C716C09-162D-47F7-A389-6780148E7D49}" type="presOf" srcId="{71F57EA3-1F84-4933-9C74-D9DCFCFAA0D3}" destId="{632AB7F9-EA6D-4361-B9D9-AE9F96E5167B}" srcOrd="0" destOrd="0" presId="urn:microsoft.com/office/officeart/2018/2/layout/IconCircleList"/>
    <dgm:cxn modelId="{BDCB8411-2A50-4718-ADA1-3277AB9F2CA7}" srcId="{08763F97-C667-4AA9-8BA3-19AFABD42DE3}" destId="{D0247675-9FE8-4E8C-9AE9-269B9E7A22F0}" srcOrd="1" destOrd="0" parTransId="{F7985CF6-4913-42B3-AD25-9A4C9814768D}" sibTransId="{015DBAAF-5F31-4FCA-8C0F-785CEAF6FB2D}"/>
    <dgm:cxn modelId="{DA3CDE22-30BA-429B-917A-8D23947CA1DA}" type="presOf" srcId="{15FD244C-03F6-47DB-8E0A-080BA1FAE3D4}" destId="{1C8FDC0D-45BD-4BFE-B825-FF40A09D8EE4}" srcOrd="0" destOrd="0" presId="urn:microsoft.com/office/officeart/2018/2/layout/IconCircleList"/>
    <dgm:cxn modelId="{5D7CF73F-E6D5-4F09-923B-20D18168078C}" type="presOf" srcId="{B135D2EF-DE6B-4E21-9594-950C131ACCF9}" destId="{6EC75733-CC35-443E-BBD6-3B322DE494AF}" srcOrd="0" destOrd="0" presId="urn:microsoft.com/office/officeart/2018/2/layout/IconCircleList"/>
    <dgm:cxn modelId="{39183E60-35B8-4303-A065-371987F181B4}" srcId="{08763F97-C667-4AA9-8BA3-19AFABD42DE3}" destId="{41C1855F-19FA-44E7-8813-8207B8505D75}" srcOrd="0" destOrd="0" parTransId="{A69BD934-50EF-458F-80E0-15762A0A8A59}" sibTransId="{EF93AA30-4CDC-4701-A680-ADD5AFA8B0B0}"/>
    <dgm:cxn modelId="{461C157C-7004-4FB5-8409-E15AAE67D799}" type="presOf" srcId="{4048765B-EFBC-47F1-81C3-42893758C1ED}" destId="{E1C47127-8705-4F76-B5D2-BE900A33DBEE}" srcOrd="0" destOrd="0" presId="urn:microsoft.com/office/officeart/2018/2/layout/IconCircleList"/>
    <dgm:cxn modelId="{AB65C27F-5FCF-4B76-A94A-F5BD8E9AE117}" type="presOf" srcId="{08763F97-C667-4AA9-8BA3-19AFABD42DE3}" destId="{05CB4944-7EB8-4558-B299-7F0D3A8C941E}" srcOrd="0" destOrd="0" presId="urn:microsoft.com/office/officeart/2018/2/layout/IconCircleList"/>
    <dgm:cxn modelId="{E83D7D93-B82C-4296-94A8-EC980A18C904}" srcId="{08763F97-C667-4AA9-8BA3-19AFABD42DE3}" destId="{71F57EA3-1F84-4933-9C74-D9DCFCFAA0D3}" srcOrd="4" destOrd="0" parTransId="{195CDF44-F24A-48AC-9AD3-DC5F8E3E1AC2}" sibTransId="{79A4F796-9F6A-4C78-91D8-951015E004B6}"/>
    <dgm:cxn modelId="{EB5038A5-181B-4DF1-ABE0-EB1970EE4749}" type="presOf" srcId="{D0247675-9FE8-4E8C-9AE9-269B9E7A22F0}" destId="{738D0B1F-E689-49CC-AB83-BEB05760F1E8}" srcOrd="0" destOrd="0" presId="urn:microsoft.com/office/officeart/2018/2/layout/IconCircleList"/>
    <dgm:cxn modelId="{5F9AAFBF-6A7D-40C9-A129-BA8D4EDE5F04}" srcId="{08763F97-C667-4AA9-8BA3-19AFABD42DE3}" destId="{4048765B-EFBC-47F1-81C3-42893758C1ED}" srcOrd="3" destOrd="0" parTransId="{1BCA8A19-99A4-4105-B6DE-3EB8895E3FD6}" sibTransId="{15FD244C-03F6-47DB-8E0A-080BA1FAE3D4}"/>
    <dgm:cxn modelId="{BC8C15C6-AFE4-45C2-A3F5-E27F322CCC4A}" srcId="{08763F97-C667-4AA9-8BA3-19AFABD42DE3}" destId="{A906BBFD-DE72-4E18-B921-BA61F4916214}" srcOrd="2" destOrd="0" parTransId="{5015C9C9-E70C-4F81-A226-3F9C4976B996}" sibTransId="{B135D2EF-DE6B-4E21-9594-950C131ACCF9}"/>
    <dgm:cxn modelId="{FBF49FCD-6250-41FA-B97F-BA1FE688623D}" type="presOf" srcId="{015DBAAF-5F31-4FCA-8C0F-785CEAF6FB2D}" destId="{46EB2B22-085D-4C9A-B92E-8B061F42C4CF}" srcOrd="0" destOrd="0" presId="urn:microsoft.com/office/officeart/2018/2/layout/IconCircleList"/>
    <dgm:cxn modelId="{7B63CBE7-0596-44C0-B265-ABEA25C51932}" type="presParOf" srcId="{05CB4944-7EB8-4558-B299-7F0D3A8C941E}" destId="{AC64410C-DF21-4B12-8589-877EAAD5A036}" srcOrd="0" destOrd="0" presId="urn:microsoft.com/office/officeart/2018/2/layout/IconCircleList"/>
    <dgm:cxn modelId="{93335FC1-A6E0-46EF-9507-A5FECAF279C7}" type="presParOf" srcId="{AC64410C-DF21-4B12-8589-877EAAD5A036}" destId="{C2F50CAB-B383-4441-9C09-97538BA44867}" srcOrd="0" destOrd="0" presId="urn:microsoft.com/office/officeart/2018/2/layout/IconCircleList"/>
    <dgm:cxn modelId="{7C65C37C-E14A-44D0-B3D0-DF7B50BFF722}" type="presParOf" srcId="{C2F50CAB-B383-4441-9C09-97538BA44867}" destId="{B3E1F2EB-7F7A-400B-BC44-CC61C2E6028E}" srcOrd="0" destOrd="0" presId="urn:microsoft.com/office/officeart/2018/2/layout/IconCircleList"/>
    <dgm:cxn modelId="{F7D902BE-96CF-49CD-82CC-AA02A7496C62}" type="presParOf" srcId="{C2F50CAB-B383-4441-9C09-97538BA44867}" destId="{4906C1DD-F3C5-45C5-948B-394F1888C1AE}" srcOrd="1" destOrd="0" presId="urn:microsoft.com/office/officeart/2018/2/layout/IconCircleList"/>
    <dgm:cxn modelId="{9A7CEF61-02E8-4539-992F-47665CFC7448}" type="presParOf" srcId="{C2F50CAB-B383-4441-9C09-97538BA44867}" destId="{F3DAC0DD-AC5C-456D-B248-F412CD91CDF7}" srcOrd="2" destOrd="0" presId="urn:microsoft.com/office/officeart/2018/2/layout/IconCircleList"/>
    <dgm:cxn modelId="{E0813834-A489-42B3-9E95-D9D5A0DC3647}" type="presParOf" srcId="{C2F50CAB-B383-4441-9C09-97538BA44867}" destId="{82DBFD80-F2C5-4C57-A3D2-6ACC2C1B72B3}" srcOrd="3" destOrd="0" presId="urn:microsoft.com/office/officeart/2018/2/layout/IconCircleList"/>
    <dgm:cxn modelId="{F350010D-31B0-4FC6-A73C-06F6EB70961A}" type="presParOf" srcId="{AC64410C-DF21-4B12-8589-877EAAD5A036}" destId="{33559B13-A549-4A59-95D9-E5DE0C9207C2}" srcOrd="1" destOrd="0" presId="urn:microsoft.com/office/officeart/2018/2/layout/IconCircleList"/>
    <dgm:cxn modelId="{789C2E90-8FD4-4CA9-BE3A-FE5A1DB1185D}" type="presParOf" srcId="{AC64410C-DF21-4B12-8589-877EAAD5A036}" destId="{9ADBF10E-2BCA-4639-9938-EE95897B8279}" srcOrd="2" destOrd="0" presId="urn:microsoft.com/office/officeart/2018/2/layout/IconCircleList"/>
    <dgm:cxn modelId="{BACBFEB6-B0A3-424A-AE23-63EC7A00B7E3}" type="presParOf" srcId="{9ADBF10E-2BCA-4639-9938-EE95897B8279}" destId="{8C2C64EF-5812-45C1-B734-4BD5F68A988B}" srcOrd="0" destOrd="0" presId="urn:microsoft.com/office/officeart/2018/2/layout/IconCircleList"/>
    <dgm:cxn modelId="{9CD7BD0D-B488-4F86-ACE9-1E0113EBBF75}" type="presParOf" srcId="{9ADBF10E-2BCA-4639-9938-EE95897B8279}" destId="{800EAE78-E0B5-475F-8070-EB5C7AC46C79}" srcOrd="1" destOrd="0" presId="urn:microsoft.com/office/officeart/2018/2/layout/IconCircleList"/>
    <dgm:cxn modelId="{8348ED07-A15B-4A0F-B932-1646E6435258}" type="presParOf" srcId="{9ADBF10E-2BCA-4639-9938-EE95897B8279}" destId="{1291B35F-5FB5-413D-843B-C36EBD3A0097}" srcOrd="2" destOrd="0" presId="urn:microsoft.com/office/officeart/2018/2/layout/IconCircleList"/>
    <dgm:cxn modelId="{0A36EFED-EA61-4C02-B308-EEABA80D631F}" type="presParOf" srcId="{9ADBF10E-2BCA-4639-9938-EE95897B8279}" destId="{738D0B1F-E689-49CC-AB83-BEB05760F1E8}" srcOrd="3" destOrd="0" presId="urn:microsoft.com/office/officeart/2018/2/layout/IconCircleList"/>
    <dgm:cxn modelId="{F3FF44F0-C5B5-4484-989B-AC3E4520E295}" type="presParOf" srcId="{AC64410C-DF21-4B12-8589-877EAAD5A036}" destId="{46EB2B22-085D-4C9A-B92E-8B061F42C4CF}" srcOrd="3" destOrd="0" presId="urn:microsoft.com/office/officeart/2018/2/layout/IconCircleList"/>
    <dgm:cxn modelId="{06B12788-72BF-4B72-A788-13302A262482}" type="presParOf" srcId="{AC64410C-DF21-4B12-8589-877EAAD5A036}" destId="{5BB571ED-335D-4F0E-9CD3-D36BDA3E6CB6}" srcOrd="4" destOrd="0" presId="urn:microsoft.com/office/officeart/2018/2/layout/IconCircleList"/>
    <dgm:cxn modelId="{9DB85597-7FD8-4539-8972-4E80FBE83168}" type="presParOf" srcId="{5BB571ED-335D-4F0E-9CD3-D36BDA3E6CB6}" destId="{5ACB9710-F58B-4F9D-BAE9-18234296D727}" srcOrd="0" destOrd="0" presId="urn:microsoft.com/office/officeart/2018/2/layout/IconCircleList"/>
    <dgm:cxn modelId="{489491EE-8BE0-4072-BEA5-CAC68585810A}" type="presParOf" srcId="{5BB571ED-335D-4F0E-9CD3-D36BDA3E6CB6}" destId="{00041F78-8D50-43C4-99BD-8B13DB389B7E}" srcOrd="1" destOrd="0" presId="urn:microsoft.com/office/officeart/2018/2/layout/IconCircleList"/>
    <dgm:cxn modelId="{5F4D31B6-BF0B-47BE-A0C8-E6B934E625CC}" type="presParOf" srcId="{5BB571ED-335D-4F0E-9CD3-D36BDA3E6CB6}" destId="{E5970C85-ECFF-4994-A89F-3D1F212CB140}" srcOrd="2" destOrd="0" presId="urn:microsoft.com/office/officeart/2018/2/layout/IconCircleList"/>
    <dgm:cxn modelId="{22882820-B5D4-4963-8EF6-8850D17A34AA}" type="presParOf" srcId="{5BB571ED-335D-4F0E-9CD3-D36BDA3E6CB6}" destId="{FD962D30-0B3D-455F-AFAA-000B535B8692}" srcOrd="3" destOrd="0" presId="urn:microsoft.com/office/officeart/2018/2/layout/IconCircleList"/>
    <dgm:cxn modelId="{DA150123-491E-436E-80C7-6D76EE686283}" type="presParOf" srcId="{AC64410C-DF21-4B12-8589-877EAAD5A036}" destId="{6EC75733-CC35-443E-BBD6-3B322DE494AF}" srcOrd="5" destOrd="0" presId="urn:microsoft.com/office/officeart/2018/2/layout/IconCircleList"/>
    <dgm:cxn modelId="{6DA48F22-BFF1-4250-8473-604BED03EBBF}" type="presParOf" srcId="{AC64410C-DF21-4B12-8589-877EAAD5A036}" destId="{9B9328AD-51F9-482B-AB5D-C1943F3964AA}" srcOrd="6" destOrd="0" presId="urn:microsoft.com/office/officeart/2018/2/layout/IconCircleList"/>
    <dgm:cxn modelId="{639311EE-3CCD-4DB7-8952-C57D77B7F415}" type="presParOf" srcId="{9B9328AD-51F9-482B-AB5D-C1943F3964AA}" destId="{8354A8AE-6CF8-46FA-B0DC-E984F13D4C9A}" srcOrd="0" destOrd="0" presId="urn:microsoft.com/office/officeart/2018/2/layout/IconCircleList"/>
    <dgm:cxn modelId="{15F44DF7-4977-4D56-AF84-2DF7FC8505EF}" type="presParOf" srcId="{9B9328AD-51F9-482B-AB5D-C1943F3964AA}" destId="{57061175-D14D-446C-8914-E3F29C5BFE5F}" srcOrd="1" destOrd="0" presId="urn:microsoft.com/office/officeart/2018/2/layout/IconCircleList"/>
    <dgm:cxn modelId="{5FCC1D9D-9C24-4BA2-8811-C66DDE0A9883}" type="presParOf" srcId="{9B9328AD-51F9-482B-AB5D-C1943F3964AA}" destId="{AB5DFBA2-A57D-4AC7-BF15-761913608E50}" srcOrd="2" destOrd="0" presId="urn:microsoft.com/office/officeart/2018/2/layout/IconCircleList"/>
    <dgm:cxn modelId="{41F0E52B-D3F1-4546-A767-5F4CCEE45A27}" type="presParOf" srcId="{9B9328AD-51F9-482B-AB5D-C1943F3964AA}" destId="{E1C47127-8705-4F76-B5D2-BE900A33DBEE}" srcOrd="3" destOrd="0" presId="urn:microsoft.com/office/officeart/2018/2/layout/IconCircleList"/>
    <dgm:cxn modelId="{E849750F-67CC-4FC6-8495-58600682B57A}" type="presParOf" srcId="{AC64410C-DF21-4B12-8589-877EAAD5A036}" destId="{1C8FDC0D-45BD-4BFE-B825-FF40A09D8EE4}" srcOrd="7" destOrd="0" presId="urn:microsoft.com/office/officeart/2018/2/layout/IconCircleList"/>
    <dgm:cxn modelId="{1AA144E7-0EC3-4DB7-847D-101E712B3BFA}" type="presParOf" srcId="{AC64410C-DF21-4B12-8589-877EAAD5A036}" destId="{6A14C3C0-4720-4995-AB80-2FCE068A29A4}" srcOrd="8" destOrd="0" presId="urn:microsoft.com/office/officeart/2018/2/layout/IconCircleList"/>
    <dgm:cxn modelId="{1317EAFA-77BF-4D73-8B34-DA2A9088FAAD}" type="presParOf" srcId="{6A14C3C0-4720-4995-AB80-2FCE068A29A4}" destId="{97BBCB25-C17F-4BCB-992D-19949C19C08A}" srcOrd="0" destOrd="0" presId="urn:microsoft.com/office/officeart/2018/2/layout/IconCircleList"/>
    <dgm:cxn modelId="{33E648A8-F992-47C6-9F43-D0FE9D3BEC75}" type="presParOf" srcId="{6A14C3C0-4720-4995-AB80-2FCE068A29A4}" destId="{992E8CCC-EA53-4E3C-807F-243FC6373F56}" srcOrd="1" destOrd="0" presId="urn:microsoft.com/office/officeart/2018/2/layout/IconCircleList"/>
    <dgm:cxn modelId="{195AE836-BB6D-44DD-AEF8-BE9479F67D52}" type="presParOf" srcId="{6A14C3C0-4720-4995-AB80-2FCE068A29A4}" destId="{C266F998-3E19-40DF-B4FD-5E165B509CD4}" srcOrd="2" destOrd="0" presId="urn:microsoft.com/office/officeart/2018/2/layout/IconCircleList"/>
    <dgm:cxn modelId="{43D102EA-529C-490C-8641-F2DB40B50213}" type="presParOf" srcId="{6A14C3C0-4720-4995-AB80-2FCE068A29A4}" destId="{632AB7F9-EA6D-4361-B9D9-AE9F96E5167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CA4F85-0131-4D91-9349-8CEB6A0B99A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5F273B1-EC24-452C-8263-7A0274BB28FE}">
      <dgm:prSet/>
      <dgm:spPr/>
      <dgm:t>
        <a:bodyPr/>
        <a:lstStyle/>
        <a:p>
          <a:r>
            <a:rPr lang="en-US"/>
            <a:t>strongly agree </a:t>
          </a:r>
        </a:p>
      </dgm:t>
    </dgm:pt>
    <dgm:pt modelId="{FFF76F6B-1349-4BE2-8180-00618C0C1E02}" type="parTrans" cxnId="{4579FF6A-5DFE-4F1F-A839-2CDA5FCA6686}">
      <dgm:prSet/>
      <dgm:spPr/>
      <dgm:t>
        <a:bodyPr/>
        <a:lstStyle/>
        <a:p>
          <a:endParaRPr lang="en-US"/>
        </a:p>
      </dgm:t>
    </dgm:pt>
    <dgm:pt modelId="{72FC36C1-B603-4049-99D0-CE2CC0696954}" type="sibTrans" cxnId="{4579FF6A-5DFE-4F1F-A839-2CDA5FCA6686}">
      <dgm:prSet/>
      <dgm:spPr/>
      <dgm:t>
        <a:bodyPr/>
        <a:lstStyle/>
        <a:p>
          <a:endParaRPr lang="en-US"/>
        </a:p>
      </dgm:t>
    </dgm:pt>
    <dgm:pt modelId="{72A4BCC2-4A42-44B2-8A48-A9C3E76C03DC}">
      <dgm:prSet/>
      <dgm:spPr/>
      <dgm:t>
        <a:bodyPr/>
        <a:lstStyle/>
        <a:p>
          <a:r>
            <a:rPr lang="en-US"/>
            <a:t>agree </a:t>
          </a:r>
        </a:p>
      </dgm:t>
    </dgm:pt>
    <dgm:pt modelId="{424B5C57-6002-4E5F-B9A5-7327DD484A11}" type="parTrans" cxnId="{84551D63-4DDA-49CE-BE1D-018DED195552}">
      <dgm:prSet/>
      <dgm:spPr/>
      <dgm:t>
        <a:bodyPr/>
        <a:lstStyle/>
        <a:p>
          <a:endParaRPr lang="en-US"/>
        </a:p>
      </dgm:t>
    </dgm:pt>
    <dgm:pt modelId="{3801B82C-0075-4813-904B-07563776A56C}" type="sibTrans" cxnId="{84551D63-4DDA-49CE-BE1D-018DED195552}">
      <dgm:prSet/>
      <dgm:spPr/>
      <dgm:t>
        <a:bodyPr/>
        <a:lstStyle/>
        <a:p>
          <a:endParaRPr lang="en-US"/>
        </a:p>
      </dgm:t>
    </dgm:pt>
    <dgm:pt modelId="{92CEDE55-2542-43A9-B76D-05925919D01F}">
      <dgm:prSet/>
      <dgm:spPr/>
      <dgm:t>
        <a:bodyPr/>
        <a:lstStyle/>
        <a:p>
          <a:r>
            <a:rPr lang="en-US"/>
            <a:t>neutral </a:t>
          </a:r>
        </a:p>
      </dgm:t>
    </dgm:pt>
    <dgm:pt modelId="{38E0D988-F791-4B5D-953F-606FFB4E1692}" type="parTrans" cxnId="{741575B9-8984-48E8-893F-B81BCC6DAE59}">
      <dgm:prSet/>
      <dgm:spPr/>
      <dgm:t>
        <a:bodyPr/>
        <a:lstStyle/>
        <a:p>
          <a:endParaRPr lang="en-US"/>
        </a:p>
      </dgm:t>
    </dgm:pt>
    <dgm:pt modelId="{5324B75D-6801-4BEC-B3DE-555CDA23932F}" type="sibTrans" cxnId="{741575B9-8984-48E8-893F-B81BCC6DAE59}">
      <dgm:prSet/>
      <dgm:spPr/>
      <dgm:t>
        <a:bodyPr/>
        <a:lstStyle/>
        <a:p>
          <a:endParaRPr lang="en-US"/>
        </a:p>
      </dgm:t>
    </dgm:pt>
    <dgm:pt modelId="{EA288260-540A-4CE6-87D2-7C31E852370C}">
      <dgm:prSet/>
      <dgm:spPr/>
      <dgm:t>
        <a:bodyPr/>
        <a:lstStyle/>
        <a:p>
          <a:r>
            <a:rPr lang="en-US"/>
            <a:t>Disagree</a:t>
          </a:r>
        </a:p>
      </dgm:t>
    </dgm:pt>
    <dgm:pt modelId="{3E1DB551-C3B2-4E18-93E5-9407CD5BDD56}" type="parTrans" cxnId="{42ED6D84-665D-462C-8B68-3004491406FE}">
      <dgm:prSet/>
      <dgm:spPr/>
      <dgm:t>
        <a:bodyPr/>
        <a:lstStyle/>
        <a:p>
          <a:endParaRPr lang="en-US"/>
        </a:p>
      </dgm:t>
    </dgm:pt>
    <dgm:pt modelId="{104B21FA-932D-438E-9017-0338BADEDB7A}" type="sibTrans" cxnId="{42ED6D84-665D-462C-8B68-3004491406FE}">
      <dgm:prSet/>
      <dgm:spPr/>
      <dgm:t>
        <a:bodyPr/>
        <a:lstStyle/>
        <a:p>
          <a:endParaRPr lang="en-US"/>
        </a:p>
      </dgm:t>
    </dgm:pt>
    <dgm:pt modelId="{72E90838-8160-4C98-B5AD-727634FC03A2}">
      <dgm:prSet/>
      <dgm:spPr/>
      <dgm:t>
        <a:bodyPr/>
        <a:lstStyle/>
        <a:p>
          <a:r>
            <a:rPr lang="en-US"/>
            <a:t>strongly disagree</a:t>
          </a:r>
        </a:p>
      </dgm:t>
    </dgm:pt>
    <dgm:pt modelId="{84C85130-BBE1-4750-90AD-4E60572C0971}" type="parTrans" cxnId="{5465169D-218D-4338-B38A-0C4C474054B7}">
      <dgm:prSet/>
      <dgm:spPr/>
      <dgm:t>
        <a:bodyPr/>
        <a:lstStyle/>
        <a:p>
          <a:endParaRPr lang="en-US"/>
        </a:p>
      </dgm:t>
    </dgm:pt>
    <dgm:pt modelId="{D2CD54C4-0527-479A-9B70-4BC03486A71D}" type="sibTrans" cxnId="{5465169D-218D-4338-B38A-0C4C474054B7}">
      <dgm:prSet/>
      <dgm:spPr/>
      <dgm:t>
        <a:bodyPr/>
        <a:lstStyle/>
        <a:p>
          <a:endParaRPr lang="en-US"/>
        </a:p>
      </dgm:t>
    </dgm:pt>
    <dgm:pt modelId="{CDA3901D-C1FA-48C3-8AFE-78C1F154A10F}" type="pres">
      <dgm:prSet presAssocID="{09CA4F85-0131-4D91-9349-8CEB6A0B99AC}" presName="diagram" presStyleCnt="0">
        <dgm:presLayoutVars>
          <dgm:dir/>
          <dgm:resizeHandles val="exact"/>
        </dgm:presLayoutVars>
      </dgm:prSet>
      <dgm:spPr/>
    </dgm:pt>
    <dgm:pt modelId="{ACF25568-623D-4AE5-A4E8-1C531D7D52C5}" type="pres">
      <dgm:prSet presAssocID="{75F273B1-EC24-452C-8263-7A0274BB28FE}" presName="node" presStyleLbl="node1" presStyleIdx="0" presStyleCnt="5">
        <dgm:presLayoutVars>
          <dgm:bulletEnabled val="1"/>
        </dgm:presLayoutVars>
      </dgm:prSet>
      <dgm:spPr/>
    </dgm:pt>
    <dgm:pt modelId="{61438B62-3359-44B6-90B5-04DC1A3C4B10}" type="pres">
      <dgm:prSet presAssocID="{72FC36C1-B603-4049-99D0-CE2CC0696954}" presName="sibTrans" presStyleCnt="0"/>
      <dgm:spPr/>
    </dgm:pt>
    <dgm:pt modelId="{5BCF9F8B-1196-4935-90D9-90B08DADB9AA}" type="pres">
      <dgm:prSet presAssocID="{72A4BCC2-4A42-44B2-8A48-A9C3E76C03DC}" presName="node" presStyleLbl="node1" presStyleIdx="1" presStyleCnt="5">
        <dgm:presLayoutVars>
          <dgm:bulletEnabled val="1"/>
        </dgm:presLayoutVars>
      </dgm:prSet>
      <dgm:spPr/>
    </dgm:pt>
    <dgm:pt modelId="{77F7C3B2-6093-4B42-9ADB-33CA0E3B4014}" type="pres">
      <dgm:prSet presAssocID="{3801B82C-0075-4813-904B-07563776A56C}" presName="sibTrans" presStyleCnt="0"/>
      <dgm:spPr/>
    </dgm:pt>
    <dgm:pt modelId="{95AB807B-62CD-495A-9406-3AFC6785BEDD}" type="pres">
      <dgm:prSet presAssocID="{92CEDE55-2542-43A9-B76D-05925919D01F}" presName="node" presStyleLbl="node1" presStyleIdx="2" presStyleCnt="5">
        <dgm:presLayoutVars>
          <dgm:bulletEnabled val="1"/>
        </dgm:presLayoutVars>
      </dgm:prSet>
      <dgm:spPr/>
    </dgm:pt>
    <dgm:pt modelId="{FC3F9A29-B56D-4937-9722-476E8ACE59BC}" type="pres">
      <dgm:prSet presAssocID="{5324B75D-6801-4BEC-B3DE-555CDA23932F}" presName="sibTrans" presStyleCnt="0"/>
      <dgm:spPr/>
    </dgm:pt>
    <dgm:pt modelId="{FF87494C-4A9F-4CE3-9FD7-3A51B4BBF5AB}" type="pres">
      <dgm:prSet presAssocID="{EA288260-540A-4CE6-87D2-7C31E852370C}" presName="node" presStyleLbl="node1" presStyleIdx="3" presStyleCnt="5">
        <dgm:presLayoutVars>
          <dgm:bulletEnabled val="1"/>
        </dgm:presLayoutVars>
      </dgm:prSet>
      <dgm:spPr/>
    </dgm:pt>
    <dgm:pt modelId="{3C2AA30A-CD45-4D25-9BDE-AA7618A1720F}" type="pres">
      <dgm:prSet presAssocID="{104B21FA-932D-438E-9017-0338BADEDB7A}" presName="sibTrans" presStyleCnt="0"/>
      <dgm:spPr/>
    </dgm:pt>
    <dgm:pt modelId="{1AD93D4C-1603-40BC-B9C0-4C0DF6AA3A50}" type="pres">
      <dgm:prSet presAssocID="{72E90838-8160-4C98-B5AD-727634FC03A2}" presName="node" presStyleLbl="node1" presStyleIdx="4" presStyleCnt="5">
        <dgm:presLayoutVars>
          <dgm:bulletEnabled val="1"/>
        </dgm:presLayoutVars>
      </dgm:prSet>
      <dgm:spPr/>
    </dgm:pt>
  </dgm:ptLst>
  <dgm:cxnLst>
    <dgm:cxn modelId="{208FCA05-36DD-4C9E-AB81-4174DC20284E}" type="presOf" srcId="{75F273B1-EC24-452C-8263-7A0274BB28FE}" destId="{ACF25568-623D-4AE5-A4E8-1C531D7D52C5}" srcOrd="0" destOrd="0" presId="urn:microsoft.com/office/officeart/2005/8/layout/default"/>
    <dgm:cxn modelId="{8FB8A41B-DF89-485F-8F70-65CBF47052E9}" type="presOf" srcId="{72A4BCC2-4A42-44B2-8A48-A9C3E76C03DC}" destId="{5BCF9F8B-1196-4935-90D9-90B08DADB9AA}" srcOrd="0" destOrd="0" presId="urn:microsoft.com/office/officeart/2005/8/layout/default"/>
    <dgm:cxn modelId="{84551D63-4DDA-49CE-BE1D-018DED195552}" srcId="{09CA4F85-0131-4D91-9349-8CEB6A0B99AC}" destId="{72A4BCC2-4A42-44B2-8A48-A9C3E76C03DC}" srcOrd="1" destOrd="0" parTransId="{424B5C57-6002-4E5F-B9A5-7327DD484A11}" sibTransId="{3801B82C-0075-4813-904B-07563776A56C}"/>
    <dgm:cxn modelId="{4579FF6A-5DFE-4F1F-A839-2CDA5FCA6686}" srcId="{09CA4F85-0131-4D91-9349-8CEB6A0B99AC}" destId="{75F273B1-EC24-452C-8263-7A0274BB28FE}" srcOrd="0" destOrd="0" parTransId="{FFF76F6B-1349-4BE2-8180-00618C0C1E02}" sibTransId="{72FC36C1-B603-4049-99D0-CE2CC0696954}"/>
    <dgm:cxn modelId="{64DF7F72-1C74-4745-8764-AF2B7C60698B}" type="presOf" srcId="{72E90838-8160-4C98-B5AD-727634FC03A2}" destId="{1AD93D4C-1603-40BC-B9C0-4C0DF6AA3A50}" srcOrd="0" destOrd="0" presId="urn:microsoft.com/office/officeart/2005/8/layout/default"/>
    <dgm:cxn modelId="{42ED6D84-665D-462C-8B68-3004491406FE}" srcId="{09CA4F85-0131-4D91-9349-8CEB6A0B99AC}" destId="{EA288260-540A-4CE6-87D2-7C31E852370C}" srcOrd="3" destOrd="0" parTransId="{3E1DB551-C3B2-4E18-93E5-9407CD5BDD56}" sibTransId="{104B21FA-932D-438E-9017-0338BADEDB7A}"/>
    <dgm:cxn modelId="{5485778F-4EC2-4AAF-96A2-596945C8E1FD}" type="presOf" srcId="{EA288260-540A-4CE6-87D2-7C31E852370C}" destId="{FF87494C-4A9F-4CE3-9FD7-3A51B4BBF5AB}" srcOrd="0" destOrd="0" presId="urn:microsoft.com/office/officeart/2005/8/layout/default"/>
    <dgm:cxn modelId="{7BA7ED8F-C8A9-474E-95AC-86F3B2F86407}" type="presOf" srcId="{09CA4F85-0131-4D91-9349-8CEB6A0B99AC}" destId="{CDA3901D-C1FA-48C3-8AFE-78C1F154A10F}" srcOrd="0" destOrd="0" presId="urn:microsoft.com/office/officeart/2005/8/layout/default"/>
    <dgm:cxn modelId="{67359C99-5739-4B74-9EEE-E6D2F3C80308}" type="presOf" srcId="{92CEDE55-2542-43A9-B76D-05925919D01F}" destId="{95AB807B-62CD-495A-9406-3AFC6785BEDD}" srcOrd="0" destOrd="0" presId="urn:microsoft.com/office/officeart/2005/8/layout/default"/>
    <dgm:cxn modelId="{5465169D-218D-4338-B38A-0C4C474054B7}" srcId="{09CA4F85-0131-4D91-9349-8CEB6A0B99AC}" destId="{72E90838-8160-4C98-B5AD-727634FC03A2}" srcOrd="4" destOrd="0" parTransId="{84C85130-BBE1-4750-90AD-4E60572C0971}" sibTransId="{D2CD54C4-0527-479A-9B70-4BC03486A71D}"/>
    <dgm:cxn modelId="{741575B9-8984-48E8-893F-B81BCC6DAE59}" srcId="{09CA4F85-0131-4D91-9349-8CEB6A0B99AC}" destId="{92CEDE55-2542-43A9-B76D-05925919D01F}" srcOrd="2" destOrd="0" parTransId="{38E0D988-F791-4B5D-953F-606FFB4E1692}" sibTransId="{5324B75D-6801-4BEC-B3DE-555CDA23932F}"/>
    <dgm:cxn modelId="{1D55BABF-ADC9-44D7-92E6-00929B1822EA}" type="presParOf" srcId="{CDA3901D-C1FA-48C3-8AFE-78C1F154A10F}" destId="{ACF25568-623D-4AE5-A4E8-1C531D7D52C5}" srcOrd="0" destOrd="0" presId="urn:microsoft.com/office/officeart/2005/8/layout/default"/>
    <dgm:cxn modelId="{47BA2C36-8CF7-43FA-B406-9CFDAA399EB3}" type="presParOf" srcId="{CDA3901D-C1FA-48C3-8AFE-78C1F154A10F}" destId="{61438B62-3359-44B6-90B5-04DC1A3C4B10}" srcOrd="1" destOrd="0" presId="urn:microsoft.com/office/officeart/2005/8/layout/default"/>
    <dgm:cxn modelId="{CB05C333-791E-4417-8B93-F8A6CB5494FC}" type="presParOf" srcId="{CDA3901D-C1FA-48C3-8AFE-78C1F154A10F}" destId="{5BCF9F8B-1196-4935-90D9-90B08DADB9AA}" srcOrd="2" destOrd="0" presId="urn:microsoft.com/office/officeart/2005/8/layout/default"/>
    <dgm:cxn modelId="{F73F8C65-E422-4C17-82AE-B76A66647785}" type="presParOf" srcId="{CDA3901D-C1FA-48C3-8AFE-78C1F154A10F}" destId="{77F7C3B2-6093-4B42-9ADB-33CA0E3B4014}" srcOrd="3" destOrd="0" presId="urn:microsoft.com/office/officeart/2005/8/layout/default"/>
    <dgm:cxn modelId="{7FAA9D1D-7F28-431D-8DB2-DFA89A22A724}" type="presParOf" srcId="{CDA3901D-C1FA-48C3-8AFE-78C1F154A10F}" destId="{95AB807B-62CD-495A-9406-3AFC6785BEDD}" srcOrd="4" destOrd="0" presId="urn:microsoft.com/office/officeart/2005/8/layout/default"/>
    <dgm:cxn modelId="{C9AFE7EC-D8D7-45E2-AF73-8BEB84647F46}" type="presParOf" srcId="{CDA3901D-C1FA-48C3-8AFE-78C1F154A10F}" destId="{FC3F9A29-B56D-4937-9722-476E8ACE59BC}" srcOrd="5" destOrd="0" presId="urn:microsoft.com/office/officeart/2005/8/layout/default"/>
    <dgm:cxn modelId="{B068C35D-B305-4B2B-A59C-B5545F818B66}" type="presParOf" srcId="{CDA3901D-C1FA-48C3-8AFE-78C1F154A10F}" destId="{FF87494C-4A9F-4CE3-9FD7-3A51B4BBF5AB}" srcOrd="6" destOrd="0" presId="urn:microsoft.com/office/officeart/2005/8/layout/default"/>
    <dgm:cxn modelId="{71332CEB-2F74-47A2-9390-DB20779D9E8A}" type="presParOf" srcId="{CDA3901D-C1FA-48C3-8AFE-78C1F154A10F}" destId="{3C2AA30A-CD45-4D25-9BDE-AA7618A1720F}" srcOrd="7" destOrd="0" presId="urn:microsoft.com/office/officeart/2005/8/layout/default"/>
    <dgm:cxn modelId="{D4B5640E-6887-4699-8C35-0201EC107BF5}" type="presParOf" srcId="{CDA3901D-C1FA-48C3-8AFE-78C1F154A10F}" destId="{1AD93D4C-1603-40BC-B9C0-4C0DF6AA3A5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F1CBE9-B94B-4E24-BC9F-3763EB4E5A0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BDAD6B3-3412-4EE3-AEE4-E4F55D00C881}">
      <dgm:prSet/>
      <dgm:spPr/>
      <dgm:t>
        <a:bodyPr/>
        <a:lstStyle/>
        <a:p>
          <a:r>
            <a:rPr lang="en-US"/>
            <a:t>strongly agree </a:t>
          </a:r>
        </a:p>
      </dgm:t>
    </dgm:pt>
    <dgm:pt modelId="{F23FF9C8-63EB-4510-B0BC-DC1E63AD2EA3}" type="parTrans" cxnId="{BA99C986-4F3E-4A8D-873C-2D0E3F9BBDD3}">
      <dgm:prSet/>
      <dgm:spPr/>
      <dgm:t>
        <a:bodyPr/>
        <a:lstStyle/>
        <a:p>
          <a:endParaRPr lang="en-US"/>
        </a:p>
      </dgm:t>
    </dgm:pt>
    <dgm:pt modelId="{73ED24BD-F715-4507-AD26-3C01F844991A}" type="sibTrans" cxnId="{BA99C986-4F3E-4A8D-873C-2D0E3F9BBDD3}">
      <dgm:prSet/>
      <dgm:spPr/>
      <dgm:t>
        <a:bodyPr/>
        <a:lstStyle/>
        <a:p>
          <a:endParaRPr lang="en-US"/>
        </a:p>
      </dgm:t>
    </dgm:pt>
    <dgm:pt modelId="{60D3BDF9-97C6-4C71-A06D-3C0A1DEEBCF9}">
      <dgm:prSet/>
      <dgm:spPr/>
      <dgm:t>
        <a:bodyPr/>
        <a:lstStyle/>
        <a:p>
          <a:r>
            <a:rPr lang="en-US"/>
            <a:t>agree </a:t>
          </a:r>
        </a:p>
      </dgm:t>
    </dgm:pt>
    <dgm:pt modelId="{C89B0A01-CFA6-4BB8-95F5-6E1EC7F7AC56}" type="parTrans" cxnId="{3E5C8F57-1E71-464A-A53C-3CEF84FD21F2}">
      <dgm:prSet/>
      <dgm:spPr/>
      <dgm:t>
        <a:bodyPr/>
        <a:lstStyle/>
        <a:p>
          <a:endParaRPr lang="en-US"/>
        </a:p>
      </dgm:t>
    </dgm:pt>
    <dgm:pt modelId="{6218286C-0128-4162-8ED2-C96FBDFB770A}" type="sibTrans" cxnId="{3E5C8F57-1E71-464A-A53C-3CEF84FD21F2}">
      <dgm:prSet/>
      <dgm:spPr/>
      <dgm:t>
        <a:bodyPr/>
        <a:lstStyle/>
        <a:p>
          <a:endParaRPr lang="en-US"/>
        </a:p>
      </dgm:t>
    </dgm:pt>
    <dgm:pt modelId="{6812C4EF-9BD4-4376-98BF-76D24738B005}">
      <dgm:prSet/>
      <dgm:spPr/>
      <dgm:t>
        <a:bodyPr/>
        <a:lstStyle/>
        <a:p>
          <a:r>
            <a:rPr lang="en-US"/>
            <a:t>neutral </a:t>
          </a:r>
        </a:p>
      </dgm:t>
    </dgm:pt>
    <dgm:pt modelId="{7CFC42BC-71D5-4E14-9476-E1E0AFD7A330}" type="parTrans" cxnId="{FEDAA485-BFAF-4DC7-84DD-6251364349F9}">
      <dgm:prSet/>
      <dgm:spPr/>
      <dgm:t>
        <a:bodyPr/>
        <a:lstStyle/>
        <a:p>
          <a:endParaRPr lang="en-US"/>
        </a:p>
      </dgm:t>
    </dgm:pt>
    <dgm:pt modelId="{75BC10F4-D704-49BC-BC1C-A1290E0A507B}" type="sibTrans" cxnId="{FEDAA485-BFAF-4DC7-84DD-6251364349F9}">
      <dgm:prSet/>
      <dgm:spPr/>
      <dgm:t>
        <a:bodyPr/>
        <a:lstStyle/>
        <a:p>
          <a:endParaRPr lang="en-US"/>
        </a:p>
      </dgm:t>
    </dgm:pt>
    <dgm:pt modelId="{B416EBE1-5560-4101-B331-64FF53DCA323}">
      <dgm:prSet/>
      <dgm:spPr/>
      <dgm:t>
        <a:bodyPr/>
        <a:lstStyle/>
        <a:p>
          <a:r>
            <a:rPr lang="en-US"/>
            <a:t>Disagree</a:t>
          </a:r>
        </a:p>
      </dgm:t>
    </dgm:pt>
    <dgm:pt modelId="{3A0FDAEE-9FE7-4F8F-A26A-2C8DF64A1620}" type="parTrans" cxnId="{2036EF84-3480-4FA0-8963-8D913B6F4533}">
      <dgm:prSet/>
      <dgm:spPr/>
      <dgm:t>
        <a:bodyPr/>
        <a:lstStyle/>
        <a:p>
          <a:endParaRPr lang="en-US"/>
        </a:p>
      </dgm:t>
    </dgm:pt>
    <dgm:pt modelId="{8F64040C-94ED-4113-841E-4E0D9AFE80A5}" type="sibTrans" cxnId="{2036EF84-3480-4FA0-8963-8D913B6F4533}">
      <dgm:prSet/>
      <dgm:spPr/>
      <dgm:t>
        <a:bodyPr/>
        <a:lstStyle/>
        <a:p>
          <a:endParaRPr lang="en-US"/>
        </a:p>
      </dgm:t>
    </dgm:pt>
    <dgm:pt modelId="{D03EA25B-121E-4EB9-978C-C3CA19F4A27F}">
      <dgm:prSet/>
      <dgm:spPr/>
      <dgm:t>
        <a:bodyPr/>
        <a:lstStyle/>
        <a:p>
          <a:r>
            <a:rPr lang="en-US"/>
            <a:t>strongly disagree</a:t>
          </a:r>
        </a:p>
      </dgm:t>
    </dgm:pt>
    <dgm:pt modelId="{E4F319A1-78B6-4604-A9B7-A87695792D96}" type="parTrans" cxnId="{C54CA209-7CAC-4A0D-8D0E-942A20F301DE}">
      <dgm:prSet/>
      <dgm:spPr/>
      <dgm:t>
        <a:bodyPr/>
        <a:lstStyle/>
        <a:p>
          <a:endParaRPr lang="en-US"/>
        </a:p>
      </dgm:t>
    </dgm:pt>
    <dgm:pt modelId="{EBF22E46-29F9-4942-A21D-DDC7B43342E2}" type="sibTrans" cxnId="{C54CA209-7CAC-4A0D-8D0E-942A20F301DE}">
      <dgm:prSet/>
      <dgm:spPr/>
      <dgm:t>
        <a:bodyPr/>
        <a:lstStyle/>
        <a:p>
          <a:endParaRPr lang="en-US"/>
        </a:p>
      </dgm:t>
    </dgm:pt>
    <dgm:pt modelId="{13573541-794C-46CC-BE5E-6F65AC2BCA79}" type="pres">
      <dgm:prSet presAssocID="{EFF1CBE9-B94B-4E24-BC9F-3763EB4E5A0F}" presName="linear" presStyleCnt="0">
        <dgm:presLayoutVars>
          <dgm:animLvl val="lvl"/>
          <dgm:resizeHandles val="exact"/>
        </dgm:presLayoutVars>
      </dgm:prSet>
      <dgm:spPr/>
    </dgm:pt>
    <dgm:pt modelId="{9B21F192-2B45-442D-A6DA-90DA538EE6A2}" type="pres">
      <dgm:prSet presAssocID="{1BDAD6B3-3412-4EE3-AEE4-E4F55D00C88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40922C9-2F10-452A-9EB5-26AE8EC65409}" type="pres">
      <dgm:prSet presAssocID="{73ED24BD-F715-4507-AD26-3C01F844991A}" presName="spacer" presStyleCnt="0"/>
      <dgm:spPr/>
    </dgm:pt>
    <dgm:pt modelId="{7049C262-D418-4069-89C4-D7F956756B0E}" type="pres">
      <dgm:prSet presAssocID="{60D3BDF9-97C6-4C71-A06D-3C0A1DEEBCF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B31C7CF-390C-481B-A334-15BF1AC40028}" type="pres">
      <dgm:prSet presAssocID="{6218286C-0128-4162-8ED2-C96FBDFB770A}" presName="spacer" presStyleCnt="0"/>
      <dgm:spPr/>
    </dgm:pt>
    <dgm:pt modelId="{1E71E3A0-9A0C-4217-82C9-AE6B47CEA7A6}" type="pres">
      <dgm:prSet presAssocID="{6812C4EF-9BD4-4376-98BF-76D24738B00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B79040C-0FF0-4D24-BE53-79BEE0827A60}" type="pres">
      <dgm:prSet presAssocID="{75BC10F4-D704-49BC-BC1C-A1290E0A507B}" presName="spacer" presStyleCnt="0"/>
      <dgm:spPr/>
    </dgm:pt>
    <dgm:pt modelId="{47EA919E-C980-43E4-9691-DE5B0E4EF26C}" type="pres">
      <dgm:prSet presAssocID="{B416EBE1-5560-4101-B331-64FF53DCA32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02B7410-9D9C-47C7-9F9F-C55588931617}" type="pres">
      <dgm:prSet presAssocID="{8F64040C-94ED-4113-841E-4E0D9AFE80A5}" presName="spacer" presStyleCnt="0"/>
      <dgm:spPr/>
    </dgm:pt>
    <dgm:pt modelId="{417EA92D-8773-4DD1-B2BC-6D964F0300BF}" type="pres">
      <dgm:prSet presAssocID="{D03EA25B-121E-4EB9-978C-C3CA19F4A27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54CA209-7CAC-4A0D-8D0E-942A20F301DE}" srcId="{EFF1CBE9-B94B-4E24-BC9F-3763EB4E5A0F}" destId="{D03EA25B-121E-4EB9-978C-C3CA19F4A27F}" srcOrd="4" destOrd="0" parTransId="{E4F319A1-78B6-4604-A9B7-A87695792D96}" sibTransId="{EBF22E46-29F9-4942-A21D-DDC7B43342E2}"/>
    <dgm:cxn modelId="{5308B338-E10D-4345-A57F-2BB96B892E9A}" type="presOf" srcId="{1BDAD6B3-3412-4EE3-AEE4-E4F55D00C881}" destId="{9B21F192-2B45-442D-A6DA-90DA538EE6A2}" srcOrd="0" destOrd="0" presId="urn:microsoft.com/office/officeart/2005/8/layout/vList2"/>
    <dgm:cxn modelId="{3D960D62-C8E4-4517-AA89-1214654AAFE2}" type="presOf" srcId="{B416EBE1-5560-4101-B331-64FF53DCA323}" destId="{47EA919E-C980-43E4-9691-DE5B0E4EF26C}" srcOrd="0" destOrd="0" presId="urn:microsoft.com/office/officeart/2005/8/layout/vList2"/>
    <dgm:cxn modelId="{6D3FAD6C-1620-48E3-9512-D09DBDDE14BE}" type="presOf" srcId="{D03EA25B-121E-4EB9-978C-C3CA19F4A27F}" destId="{417EA92D-8773-4DD1-B2BC-6D964F0300BF}" srcOrd="0" destOrd="0" presId="urn:microsoft.com/office/officeart/2005/8/layout/vList2"/>
    <dgm:cxn modelId="{9F9EEC50-3652-496B-9DA5-9153EF21F5B1}" type="presOf" srcId="{EFF1CBE9-B94B-4E24-BC9F-3763EB4E5A0F}" destId="{13573541-794C-46CC-BE5E-6F65AC2BCA79}" srcOrd="0" destOrd="0" presId="urn:microsoft.com/office/officeart/2005/8/layout/vList2"/>
    <dgm:cxn modelId="{3E5C8F57-1E71-464A-A53C-3CEF84FD21F2}" srcId="{EFF1CBE9-B94B-4E24-BC9F-3763EB4E5A0F}" destId="{60D3BDF9-97C6-4C71-A06D-3C0A1DEEBCF9}" srcOrd="1" destOrd="0" parTransId="{C89B0A01-CFA6-4BB8-95F5-6E1EC7F7AC56}" sibTransId="{6218286C-0128-4162-8ED2-C96FBDFB770A}"/>
    <dgm:cxn modelId="{2FCAF280-DBEA-498F-A77E-25FD92D3307D}" type="presOf" srcId="{60D3BDF9-97C6-4C71-A06D-3C0A1DEEBCF9}" destId="{7049C262-D418-4069-89C4-D7F956756B0E}" srcOrd="0" destOrd="0" presId="urn:microsoft.com/office/officeart/2005/8/layout/vList2"/>
    <dgm:cxn modelId="{2036EF84-3480-4FA0-8963-8D913B6F4533}" srcId="{EFF1CBE9-B94B-4E24-BC9F-3763EB4E5A0F}" destId="{B416EBE1-5560-4101-B331-64FF53DCA323}" srcOrd="3" destOrd="0" parTransId="{3A0FDAEE-9FE7-4F8F-A26A-2C8DF64A1620}" sibTransId="{8F64040C-94ED-4113-841E-4E0D9AFE80A5}"/>
    <dgm:cxn modelId="{FEDAA485-BFAF-4DC7-84DD-6251364349F9}" srcId="{EFF1CBE9-B94B-4E24-BC9F-3763EB4E5A0F}" destId="{6812C4EF-9BD4-4376-98BF-76D24738B005}" srcOrd="2" destOrd="0" parTransId="{7CFC42BC-71D5-4E14-9476-E1E0AFD7A330}" sibTransId="{75BC10F4-D704-49BC-BC1C-A1290E0A507B}"/>
    <dgm:cxn modelId="{BA99C986-4F3E-4A8D-873C-2D0E3F9BBDD3}" srcId="{EFF1CBE9-B94B-4E24-BC9F-3763EB4E5A0F}" destId="{1BDAD6B3-3412-4EE3-AEE4-E4F55D00C881}" srcOrd="0" destOrd="0" parTransId="{F23FF9C8-63EB-4510-B0BC-DC1E63AD2EA3}" sibTransId="{73ED24BD-F715-4507-AD26-3C01F844991A}"/>
    <dgm:cxn modelId="{8E9E218B-7DCF-4A47-ACAD-C3D8A78A6A52}" type="presOf" srcId="{6812C4EF-9BD4-4376-98BF-76D24738B005}" destId="{1E71E3A0-9A0C-4217-82C9-AE6B47CEA7A6}" srcOrd="0" destOrd="0" presId="urn:microsoft.com/office/officeart/2005/8/layout/vList2"/>
    <dgm:cxn modelId="{8030C789-587B-491D-95EE-C7DB832A6140}" type="presParOf" srcId="{13573541-794C-46CC-BE5E-6F65AC2BCA79}" destId="{9B21F192-2B45-442D-A6DA-90DA538EE6A2}" srcOrd="0" destOrd="0" presId="urn:microsoft.com/office/officeart/2005/8/layout/vList2"/>
    <dgm:cxn modelId="{3EF116C2-44E6-4D67-9376-CB5685FC2194}" type="presParOf" srcId="{13573541-794C-46CC-BE5E-6F65AC2BCA79}" destId="{A40922C9-2F10-452A-9EB5-26AE8EC65409}" srcOrd="1" destOrd="0" presId="urn:microsoft.com/office/officeart/2005/8/layout/vList2"/>
    <dgm:cxn modelId="{F86F1E23-5BA8-462E-8743-3DDC94F6CB1E}" type="presParOf" srcId="{13573541-794C-46CC-BE5E-6F65AC2BCA79}" destId="{7049C262-D418-4069-89C4-D7F956756B0E}" srcOrd="2" destOrd="0" presId="urn:microsoft.com/office/officeart/2005/8/layout/vList2"/>
    <dgm:cxn modelId="{27143F50-DFF1-4CC0-87AE-48DF5A7AAC05}" type="presParOf" srcId="{13573541-794C-46CC-BE5E-6F65AC2BCA79}" destId="{3B31C7CF-390C-481B-A334-15BF1AC40028}" srcOrd="3" destOrd="0" presId="urn:microsoft.com/office/officeart/2005/8/layout/vList2"/>
    <dgm:cxn modelId="{0182493C-E720-44BC-A297-94C6D9B5DDC4}" type="presParOf" srcId="{13573541-794C-46CC-BE5E-6F65AC2BCA79}" destId="{1E71E3A0-9A0C-4217-82C9-AE6B47CEA7A6}" srcOrd="4" destOrd="0" presId="urn:microsoft.com/office/officeart/2005/8/layout/vList2"/>
    <dgm:cxn modelId="{7C91982D-D2E6-4265-8D14-67976CD08E9B}" type="presParOf" srcId="{13573541-794C-46CC-BE5E-6F65AC2BCA79}" destId="{1B79040C-0FF0-4D24-BE53-79BEE0827A60}" srcOrd="5" destOrd="0" presId="urn:microsoft.com/office/officeart/2005/8/layout/vList2"/>
    <dgm:cxn modelId="{BE42163F-B0C2-4E7D-B008-EDD312E6B8C7}" type="presParOf" srcId="{13573541-794C-46CC-BE5E-6F65AC2BCA79}" destId="{47EA919E-C980-43E4-9691-DE5B0E4EF26C}" srcOrd="6" destOrd="0" presId="urn:microsoft.com/office/officeart/2005/8/layout/vList2"/>
    <dgm:cxn modelId="{547AA48A-FEF1-4401-ACC1-BCB9C1F9F462}" type="presParOf" srcId="{13573541-794C-46CC-BE5E-6F65AC2BCA79}" destId="{402B7410-9D9C-47C7-9F9F-C55588931617}" srcOrd="7" destOrd="0" presId="urn:microsoft.com/office/officeart/2005/8/layout/vList2"/>
    <dgm:cxn modelId="{F730A977-E3DE-4E3D-A901-8AFD02DAD56B}" type="presParOf" srcId="{13573541-794C-46CC-BE5E-6F65AC2BCA79}" destId="{417EA92D-8773-4DD1-B2BC-6D964F0300B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AD55E2-5D84-4B19-BE7C-9745E7D398AF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A0CE0AD-E1E1-4E93-BBD9-070247384CAD}">
      <dgm:prSet/>
      <dgm:spPr/>
      <dgm:t>
        <a:bodyPr/>
        <a:lstStyle/>
        <a:p>
          <a:r>
            <a:rPr lang="en-US"/>
            <a:t>strongly agree </a:t>
          </a:r>
        </a:p>
      </dgm:t>
    </dgm:pt>
    <dgm:pt modelId="{B3F708C7-D0D1-45F3-9CC5-D8442AB24857}" type="parTrans" cxnId="{E75B660B-6DA4-4607-A803-8260CB4EF7F8}">
      <dgm:prSet/>
      <dgm:spPr/>
      <dgm:t>
        <a:bodyPr/>
        <a:lstStyle/>
        <a:p>
          <a:endParaRPr lang="en-US"/>
        </a:p>
      </dgm:t>
    </dgm:pt>
    <dgm:pt modelId="{A27E3E0D-EF0E-49DD-B76B-08B06FA943A5}" type="sibTrans" cxnId="{E75B660B-6DA4-4607-A803-8260CB4EF7F8}">
      <dgm:prSet/>
      <dgm:spPr/>
      <dgm:t>
        <a:bodyPr/>
        <a:lstStyle/>
        <a:p>
          <a:endParaRPr lang="en-US"/>
        </a:p>
      </dgm:t>
    </dgm:pt>
    <dgm:pt modelId="{C2F5F52B-C2F5-409C-8722-A4157F1DCAE4}">
      <dgm:prSet/>
      <dgm:spPr/>
      <dgm:t>
        <a:bodyPr/>
        <a:lstStyle/>
        <a:p>
          <a:r>
            <a:rPr lang="en-US"/>
            <a:t>agree </a:t>
          </a:r>
        </a:p>
      </dgm:t>
    </dgm:pt>
    <dgm:pt modelId="{74622D3B-6E02-4073-91F8-F0EEBEC24A62}" type="parTrans" cxnId="{6B612522-5431-49CD-AB9E-524202766DA4}">
      <dgm:prSet/>
      <dgm:spPr/>
      <dgm:t>
        <a:bodyPr/>
        <a:lstStyle/>
        <a:p>
          <a:endParaRPr lang="en-US"/>
        </a:p>
      </dgm:t>
    </dgm:pt>
    <dgm:pt modelId="{84C9B987-F526-4A4B-B875-527F485010CF}" type="sibTrans" cxnId="{6B612522-5431-49CD-AB9E-524202766DA4}">
      <dgm:prSet/>
      <dgm:spPr/>
      <dgm:t>
        <a:bodyPr/>
        <a:lstStyle/>
        <a:p>
          <a:endParaRPr lang="en-US"/>
        </a:p>
      </dgm:t>
    </dgm:pt>
    <dgm:pt modelId="{5DEE16BF-B6F0-4A41-BBF0-2A8B1AA80265}">
      <dgm:prSet/>
      <dgm:spPr/>
      <dgm:t>
        <a:bodyPr/>
        <a:lstStyle/>
        <a:p>
          <a:r>
            <a:rPr lang="en-US"/>
            <a:t>neutral </a:t>
          </a:r>
        </a:p>
      </dgm:t>
    </dgm:pt>
    <dgm:pt modelId="{033D068B-CAEA-4AE0-B876-72F89FC6BBF7}" type="parTrans" cxnId="{11E0D2CE-B33F-4750-871F-9B6F0AC9CDC4}">
      <dgm:prSet/>
      <dgm:spPr/>
      <dgm:t>
        <a:bodyPr/>
        <a:lstStyle/>
        <a:p>
          <a:endParaRPr lang="en-US"/>
        </a:p>
      </dgm:t>
    </dgm:pt>
    <dgm:pt modelId="{B39237DA-9520-4CD8-99D2-FB48EF4DA04A}" type="sibTrans" cxnId="{11E0D2CE-B33F-4750-871F-9B6F0AC9CDC4}">
      <dgm:prSet/>
      <dgm:spPr/>
      <dgm:t>
        <a:bodyPr/>
        <a:lstStyle/>
        <a:p>
          <a:endParaRPr lang="en-US"/>
        </a:p>
      </dgm:t>
    </dgm:pt>
    <dgm:pt modelId="{89AEC55E-A8FC-467F-A3F8-4AB8FE410EE1}">
      <dgm:prSet/>
      <dgm:spPr/>
      <dgm:t>
        <a:bodyPr/>
        <a:lstStyle/>
        <a:p>
          <a:r>
            <a:rPr lang="en-US"/>
            <a:t>Disagree</a:t>
          </a:r>
        </a:p>
      </dgm:t>
    </dgm:pt>
    <dgm:pt modelId="{777D4650-7E3E-4436-B119-B83EFE60699B}" type="parTrans" cxnId="{7BA48E54-23FE-4193-B145-3DDF316BB85F}">
      <dgm:prSet/>
      <dgm:spPr/>
      <dgm:t>
        <a:bodyPr/>
        <a:lstStyle/>
        <a:p>
          <a:endParaRPr lang="en-US"/>
        </a:p>
      </dgm:t>
    </dgm:pt>
    <dgm:pt modelId="{47647983-E0E6-4DB8-BEC4-8D44734FC7A1}" type="sibTrans" cxnId="{7BA48E54-23FE-4193-B145-3DDF316BB85F}">
      <dgm:prSet/>
      <dgm:spPr/>
      <dgm:t>
        <a:bodyPr/>
        <a:lstStyle/>
        <a:p>
          <a:endParaRPr lang="en-US"/>
        </a:p>
      </dgm:t>
    </dgm:pt>
    <dgm:pt modelId="{31974B24-8928-4F5E-AA4C-063E14D19729}">
      <dgm:prSet/>
      <dgm:spPr/>
      <dgm:t>
        <a:bodyPr/>
        <a:lstStyle/>
        <a:p>
          <a:r>
            <a:rPr lang="en-US"/>
            <a:t>strongly disagree</a:t>
          </a:r>
        </a:p>
      </dgm:t>
    </dgm:pt>
    <dgm:pt modelId="{75D3085D-9174-484E-A6AE-4CC4A588A337}" type="parTrans" cxnId="{03B3B8C5-A839-4F92-940D-43B83F0DE943}">
      <dgm:prSet/>
      <dgm:spPr/>
      <dgm:t>
        <a:bodyPr/>
        <a:lstStyle/>
        <a:p>
          <a:endParaRPr lang="en-US"/>
        </a:p>
      </dgm:t>
    </dgm:pt>
    <dgm:pt modelId="{DB424155-0981-4518-9B87-EF155FFB3A92}" type="sibTrans" cxnId="{03B3B8C5-A839-4F92-940D-43B83F0DE943}">
      <dgm:prSet/>
      <dgm:spPr/>
      <dgm:t>
        <a:bodyPr/>
        <a:lstStyle/>
        <a:p>
          <a:endParaRPr lang="en-US"/>
        </a:p>
      </dgm:t>
    </dgm:pt>
    <dgm:pt modelId="{736BC9D7-E54B-46F8-A35A-92B1BB6C6893}" type="pres">
      <dgm:prSet presAssocID="{00AD55E2-5D84-4B19-BE7C-9745E7D398AF}" presName="linear" presStyleCnt="0">
        <dgm:presLayoutVars>
          <dgm:dir/>
          <dgm:animLvl val="lvl"/>
          <dgm:resizeHandles val="exact"/>
        </dgm:presLayoutVars>
      </dgm:prSet>
      <dgm:spPr/>
    </dgm:pt>
    <dgm:pt modelId="{43B4BA93-FD4B-4242-A6B1-60D5F808FF19}" type="pres">
      <dgm:prSet presAssocID="{7A0CE0AD-E1E1-4E93-BBD9-070247384CAD}" presName="parentLin" presStyleCnt="0"/>
      <dgm:spPr/>
    </dgm:pt>
    <dgm:pt modelId="{097E5107-D385-4DCD-A2E3-9210AC4CEB1C}" type="pres">
      <dgm:prSet presAssocID="{7A0CE0AD-E1E1-4E93-BBD9-070247384CAD}" presName="parentLeftMargin" presStyleLbl="node1" presStyleIdx="0" presStyleCnt="5"/>
      <dgm:spPr/>
    </dgm:pt>
    <dgm:pt modelId="{AD95FD6F-A5E5-4F8A-84D2-88DCE6539FD0}" type="pres">
      <dgm:prSet presAssocID="{7A0CE0AD-E1E1-4E93-BBD9-070247384CA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5DE02A1-F396-4CCC-84EE-67F7EBBFB945}" type="pres">
      <dgm:prSet presAssocID="{7A0CE0AD-E1E1-4E93-BBD9-070247384CAD}" presName="negativeSpace" presStyleCnt="0"/>
      <dgm:spPr/>
    </dgm:pt>
    <dgm:pt modelId="{F6812357-A54D-441A-8EF3-7F13DB3A5630}" type="pres">
      <dgm:prSet presAssocID="{7A0CE0AD-E1E1-4E93-BBD9-070247384CAD}" presName="childText" presStyleLbl="conFgAcc1" presStyleIdx="0" presStyleCnt="5">
        <dgm:presLayoutVars>
          <dgm:bulletEnabled val="1"/>
        </dgm:presLayoutVars>
      </dgm:prSet>
      <dgm:spPr/>
    </dgm:pt>
    <dgm:pt modelId="{11BB22BA-2708-417D-BC72-99476640821E}" type="pres">
      <dgm:prSet presAssocID="{A27E3E0D-EF0E-49DD-B76B-08B06FA943A5}" presName="spaceBetweenRectangles" presStyleCnt="0"/>
      <dgm:spPr/>
    </dgm:pt>
    <dgm:pt modelId="{2783D5B9-3EB8-4431-BF71-90311AF25D7D}" type="pres">
      <dgm:prSet presAssocID="{C2F5F52B-C2F5-409C-8722-A4157F1DCAE4}" presName="parentLin" presStyleCnt="0"/>
      <dgm:spPr/>
    </dgm:pt>
    <dgm:pt modelId="{E7C80554-676F-4F2A-92F3-240637EE3190}" type="pres">
      <dgm:prSet presAssocID="{C2F5F52B-C2F5-409C-8722-A4157F1DCAE4}" presName="parentLeftMargin" presStyleLbl="node1" presStyleIdx="0" presStyleCnt="5"/>
      <dgm:spPr/>
    </dgm:pt>
    <dgm:pt modelId="{E096ED60-EFAA-4EE6-BE57-9A3A1E277E2A}" type="pres">
      <dgm:prSet presAssocID="{C2F5F52B-C2F5-409C-8722-A4157F1DCAE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BAD068E-EB04-4D80-B1C0-178BE916054E}" type="pres">
      <dgm:prSet presAssocID="{C2F5F52B-C2F5-409C-8722-A4157F1DCAE4}" presName="negativeSpace" presStyleCnt="0"/>
      <dgm:spPr/>
    </dgm:pt>
    <dgm:pt modelId="{F2ACAC4B-D592-4697-91A8-DD327EB584F5}" type="pres">
      <dgm:prSet presAssocID="{C2F5F52B-C2F5-409C-8722-A4157F1DCAE4}" presName="childText" presStyleLbl="conFgAcc1" presStyleIdx="1" presStyleCnt="5">
        <dgm:presLayoutVars>
          <dgm:bulletEnabled val="1"/>
        </dgm:presLayoutVars>
      </dgm:prSet>
      <dgm:spPr/>
    </dgm:pt>
    <dgm:pt modelId="{5C3A46FA-DE4F-4319-8609-CE4D5608E3F3}" type="pres">
      <dgm:prSet presAssocID="{84C9B987-F526-4A4B-B875-527F485010CF}" presName="spaceBetweenRectangles" presStyleCnt="0"/>
      <dgm:spPr/>
    </dgm:pt>
    <dgm:pt modelId="{1FCD49B1-603B-4AD8-9674-4CF2D0046F71}" type="pres">
      <dgm:prSet presAssocID="{5DEE16BF-B6F0-4A41-BBF0-2A8B1AA80265}" presName="parentLin" presStyleCnt="0"/>
      <dgm:spPr/>
    </dgm:pt>
    <dgm:pt modelId="{0FE9738A-0AD2-457F-8707-ECAE130EA85C}" type="pres">
      <dgm:prSet presAssocID="{5DEE16BF-B6F0-4A41-BBF0-2A8B1AA80265}" presName="parentLeftMargin" presStyleLbl="node1" presStyleIdx="1" presStyleCnt="5"/>
      <dgm:spPr/>
    </dgm:pt>
    <dgm:pt modelId="{20C0FA16-8743-45A6-A8B1-8E0D08D677A2}" type="pres">
      <dgm:prSet presAssocID="{5DEE16BF-B6F0-4A41-BBF0-2A8B1AA8026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D0CD218-9B68-4008-9D53-994A7A81958D}" type="pres">
      <dgm:prSet presAssocID="{5DEE16BF-B6F0-4A41-BBF0-2A8B1AA80265}" presName="negativeSpace" presStyleCnt="0"/>
      <dgm:spPr/>
    </dgm:pt>
    <dgm:pt modelId="{29496CE4-F4CD-4815-927D-B6E9373E1BC0}" type="pres">
      <dgm:prSet presAssocID="{5DEE16BF-B6F0-4A41-BBF0-2A8B1AA80265}" presName="childText" presStyleLbl="conFgAcc1" presStyleIdx="2" presStyleCnt="5">
        <dgm:presLayoutVars>
          <dgm:bulletEnabled val="1"/>
        </dgm:presLayoutVars>
      </dgm:prSet>
      <dgm:spPr/>
    </dgm:pt>
    <dgm:pt modelId="{6DB3BD8B-EF00-4043-B841-28AA89812B56}" type="pres">
      <dgm:prSet presAssocID="{B39237DA-9520-4CD8-99D2-FB48EF4DA04A}" presName="spaceBetweenRectangles" presStyleCnt="0"/>
      <dgm:spPr/>
    </dgm:pt>
    <dgm:pt modelId="{66233581-6301-4175-A957-FF376F312F7B}" type="pres">
      <dgm:prSet presAssocID="{89AEC55E-A8FC-467F-A3F8-4AB8FE410EE1}" presName="parentLin" presStyleCnt="0"/>
      <dgm:spPr/>
    </dgm:pt>
    <dgm:pt modelId="{676AA01E-E5D4-4B0E-B7A7-7A5F6976210A}" type="pres">
      <dgm:prSet presAssocID="{89AEC55E-A8FC-467F-A3F8-4AB8FE410EE1}" presName="parentLeftMargin" presStyleLbl="node1" presStyleIdx="2" presStyleCnt="5"/>
      <dgm:spPr/>
    </dgm:pt>
    <dgm:pt modelId="{2FF99613-93EE-480D-AFDC-751A09D57AB3}" type="pres">
      <dgm:prSet presAssocID="{89AEC55E-A8FC-467F-A3F8-4AB8FE410EE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D3FF134-7D68-48DF-B36E-16788B612921}" type="pres">
      <dgm:prSet presAssocID="{89AEC55E-A8FC-467F-A3F8-4AB8FE410EE1}" presName="negativeSpace" presStyleCnt="0"/>
      <dgm:spPr/>
    </dgm:pt>
    <dgm:pt modelId="{BC0672F5-FA53-4AF0-B554-EF18E0328BBE}" type="pres">
      <dgm:prSet presAssocID="{89AEC55E-A8FC-467F-A3F8-4AB8FE410EE1}" presName="childText" presStyleLbl="conFgAcc1" presStyleIdx="3" presStyleCnt="5">
        <dgm:presLayoutVars>
          <dgm:bulletEnabled val="1"/>
        </dgm:presLayoutVars>
      </dgm:prSet>
      <dgm:spPr/>
    </dgm:pt>
    <dgm:pt modelId="{7A6039D7-F23E-42DE-9A0C-88F2850C4C26}" type="pres">
      <dgm:prSet presAssocID="{47647983-E0E6-4DB8-BEC4-8D44734FC7A1}" presName="spaceBetweenRectangles" presStyleCnt="0"/>
      <dgm:spPr/>
    </dgm:pt>
    <dgm:pt modelId="{BDE32270-A614-4772-ADEB-3DCCD7091076}" type="pres">
      <dgm:prSet presAssocID="{31974B24-8928-4F5E-AA4C-063E14D19729}" presName="parentLin" presStyleCnt="0"/>
      <dgm:spPr/>
    </dgm:pt>
    <dgm:pt modelId="{FE7C4E45-B18C-457D-ACF2-A7E85519B710}" type="pres">
      <dgm:prSet presAssocID="{31974B24-8928-4F5E-AA4C-063E14D19729}" presName="parentLeftMargin" presStyleLbl="node1" presStyleIdx="3" presStyleCnt="5"/>
      <dgm:spPr/>
    </dgm:pt>
    <dgm:pt modelId="{5B678ABE-66E1-4B42-9D13-4B0C2B59C49F}" type="pres">
      <dgm:prSet presAssocID="{31974B24-8928-4F5E-AA4C-063E14D19729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91DC7FC-486C-49DA-9901-36999CE60C16}" type="pres">
      <dgm:prSet presAssocID="{31974B24-8928-4F5E-AA4C-063E14D19729}" presName="negativeSpace" presStyleCnt="0"/>
      <dgm:spPr/>
    </dgm:pt>
    <dgm:pt modelId="{848E3077-3DB8-46EE-AEA7-227DD0C1D4FD}" type="pres">
      <dgm:prSet presAssocID="{31974B24-8928-4F5E-AA4C-063E14D1972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75B660B-6DA4-4607-A803-8260CB4EF7F8}" srcId="{00AD55E2-5D84-4B19-BE7C-9745E7D398AF}" destId="{7A0CE0AD-E1E1-4E93-BBD9-070247384CAD}" srcOrd="0" destOrd="0" parTransId="{B3F708C7-D0D1-45F3-9CC5-D8442AB24857}" sibTransId="{A27E3E0D-EF0E-49DD-B76B-08B06FA943A5}"/>
    <dgm:cxn modelId="{96B84A1D-5F4F-4137-85AB-0B3CECB2236C}" type="presOf" srcId="{00AD55E2-5D84-4B19-BE7C-9745E7D398AF}" destId="{736BC9D7-E54B-46F8-A35A-92B1BB6C6893}" srcOrd="0" destOrd="0" presId="urn:microsoft.com/office/officeart/2005/8/layout/list1"/>
    <dgm:cxn modelId="{6B612522-5431-49CD-AB9E-524202766DA4}" srcId="{00AD55E2-5D84-4B19-BE7C-9745E7D398AF}" destId="{C2F5F52B-C2F5-409C-8722-A4157F1DCAE4}" srcOrd="1" destOrd="0" parTransId="{74622D3B-6E02-4073-91F8-F0EEBEC24A62}" sibTransId="{84C9B987-F526-4A4B-B875-527F485010CF}"/>
    <dgm:cxn modelId="{83D16022-95C0-42D6-8122-8AD96ABD031D}" type="presOf" srcId="{89AEC55E-A8FC-467F-A3F8-4AB8FE410EE1}" destId="{2FF99613-93EE-480D-AFDC-751A09D57AB3}" srcOrd="1" destOrd="0" presId="urn:microsoft.com/office/officeart/2005/8/layout/list1"/>
    <dgm:cxn modelId="{EE459538-727A-451A-907A-8B139F93B0DC}" type="presOf" srcId="{5DEE16BF-B6F0-4A41-BBF0-2A8B1AA80265}" destId="{20C0FA16-8743-45A6-A8B1-8E0D08D677A2}" srcOrd="1" destOrd="0" presId="urn:microsoft.com/office/officeart/2005/8/layout/list1"/>
    <dgm:cxn modelId="{570A3367-5958-43BF-BFF6-259A912781D7}" type="presOf" srcId="{5DEE16BF-B6F0-4A41-BBF0-2A8B1AA80265}" destId="{0FE9738A-0AD2-457F-8707-ECAE130EA85C}" srcOrd="0" destOrd="0" presId="urn:microsoft.com/office/officeart/2005/8/layout/list1"/>
    <dgm:cxn modelId="{A7156F6E-AFC5-40F7-978B-20CD75635AA1}" type="presOf" srcId="{89AEC55E-A8FC-467F-A3F8-4AB8FE410EE1}" destId="{676AA01E-E5D4-4B0E-B7A7-7A5F6976210A}" srcOrd="0" destOrd="0" presId="urn:microsoft.com/office/officeart/2005/8/layout/list1"/>
    <dgm:cxn modelId="{9E702E71-C7B0-4D9B-A2C6-88164C8A8216}" type="presOf" srcId="{7A0CE0AD-E1E1-4E93-BBD9-070247384CAD}" destId="{097E5107-D385-4DCD-A2E3-9210AC4CEB1C}" srcOrd="0" destOrd="0" presId="urn:microsoft.com/office/officeart/2005/8/layout/list1"/>
    <dgm:cxn modelId="{7BA48E54-23FE-4193-B145-3DDF316BB85F}" srcId="{00AD55E2-5D84-4B19-BE7C-9745E7D398AF}" destId="{89AEC55E-A8FC-467F-A3F8-4AB8FE410EE1}" srcOrd="3" destOrd="0" parTransId="{777D4650-7E3E-4436-B119-B83EFE60699B}" sibTransId="{47647983-E0E6-4DB8-BEC4-8D44734FC7A1}"/>
    <dgm:cxn modelId="{7617B656-2587-4782-948A-1AC629B115E6}" type="presOf" srcId="{C2F5F52B-C2F5-409C-8722-A4157F1DCAE4}" destId="{E096ED60-EFAA-4EE6-BE57-9A3A1E277E2A}" srcOrd="1" destOrd="0" presId="urn:microsoft.com/office/officeart/2005/8/layout/list1"/>
    <dgm:cxn modelId="{43848F79-985F-4F2A-B471-8CAA58881201}" type="presOf" srcId="{31974B24-8928-4F5E-AA4C-063E14D19729}" destId="{FE7C4E45-B18C-457D-ACF2-A7E85519B710}" srcOrd="0" destOrd="0" presId="urn:microsoft.com/office/officeart/2005/8/layout/list1"/>
    <dgm:cxn modelId="{D40755B1-28CD-428B-AD82-9229484F6764}" type="presOf" srcId="{7A0CE0AD-E1E1-4E93-BBD9-070247384CAD}" destId="{AD95FD6F-A5E5-4F8A-84D2-88DCE6539FD0}" srcOrd="1" destOrd="0" presId="urn:microsoft.com/office/officeart/2005/8/layout/list1"/>
    <dgm:cxn modelId="{03B3B8C5-A839-4F92-940D-43B83F0DE943}" srcId="{00AD55E2-5D84-4B19-BE7C-9745E7D398AF}" destId="{31974B24-8928-4F5E-AA4C-063E14D19729}" srcOrd="4" destOrd="0" parTransId="{75D3085D-9174-484E-A6AE-4CC4A588A337}" sibTransId="{DB424155-0981-4518-9B87-EF155FFB3A92}"/>
    <dgm:cxn modelId="{967442CE-791B-45FF-AE77-8E470C738E43}" type="presOf" srcId="{C2F5F52B-C2F5-409C-8722-A4157F1DCAE4}" destId="{E7C80554-676F-4F2A-92F3-240637EE3190}" srcOrd="0" destOrd="0" presId="urn:microsoft.com/office/officeart/2005/8/layout/list1"/>
    <dgm:cxn modelId="{11E0D2CE-B33F-4750-871F-9B6F0AC9CDC4}" srcId="{00AD55E2-5D84-4B19-BE7C-9745E7D398AF}" destId="{5DEE16BF-B6F0-4A41-BBF0-2A8B1AA80265}" srcOrd="2" destOrd="0" parTransId="{033D068B-CAEA-4AE0-B876-72F89FC6BBF7}" sibTransId="{B39237DA-9520-4CD8-99D2-FB48EF4DA04A}"/>
    <dgm:cxn modelId="{32AEB8F0-46E3-42D9-B41B-F1EFCDAB31F2}" type="presOf" srcId="{31974B24-8928-4F5E-AA4C-063E14D19729}" destId="{5B678ABE-66E1-4B42-9D13-4B0C2B59C49F}" srcOrd="1" destOrd="0" presId="urn:microsoft.com/office/officeart/2005/8/layout/list1"/>
    <dgm:cxn modelId="{EB04A2B0-971E-418E-B2C6-3A08D7104C57}" type="presParOf" srcId="{736BC9D7-E54B-46F8-A35A-92B1BB6C6893}" destId="{43B4BA93-FD4B-4242-A6B1-60D5F808FF19}" srcOrd="0" destOrd="0" presId="urn:microsoft.com/office/officeart/2005/8/layout/list1"/>
    <dgm:cxn modelId="{58DBB302-ADC3-4874-AA0D-CF25AA5DE37A}" type="presParOf" srcId="{43B4BA93-FD4B-4242-A6B1-60D5F808FF19}" destId="{097E5107-D385-4DCD-A2E3-9210AC4CEB1C}" srcOrd="0" destOrd="0" presId="urn:microsoft.com/office/officeart/2005/8/layout/list1"/>
    <dgm:cxn modelId="{73C852ED-E471-49F4-B121-F77466E2BDA4}" type="presParOf" srcId="{43B4BA93-FD4B-4242-A6B1-60D5F808FF19}" destId="{AD95FD6F-A5E5-4F8A-84D2-88DCE6539FD0}" srcOrd="1" destOrd="0" presId="urn:microsoft.com/office/officeart/2005/8/layout/list1"/>
    <dgm:cxn modelId="{54E4BF14-FEA5-495B-BA1F-86A2C1DEB1E2}" type="presParOf" srcId="{736BC9D7-E54B-46F8-A35A-92B1BB6C6893}" destId="{45DE02A1-F396-4CCC-84EE-67F7EBBFB945}" srcOrd="1" destOrd="0" presId="urn:microsoft.com/office/officeart/2005/8/layout/list1"/>
    <dgm:cxn modelId="{6BAA89E8-1400-4BF6-9F38-E91BEF8942E6}" type="presParOf" srcId="{736BC9D7-E54B-46F8-A35A-92B1BB6C6893}" destId="{F6812357-A54D-441A-8EF3-7F13DB3A5630}" srcOrd="2" destOrd="0" presId="urn:microsoft.com/office/officeart/2005/8/layout/list1"/>
    <dgm:cxn modelId="{7CC57A1C-C54E-4005-B402-29DB5391112C}" type="presParOf" srcId="{736BC9D7-E54B-46F8-A35A-92B1BB6C6893}" destId="{11BB22BA-2708-417D-BC72-99476640821E}" srcOrd="3" destOrd="0" presId="urn:microsoft.com/office/officeart/2005/8/layout/list1"/>
    <dgm:cxn modelId="{B4EE5D0D-C36D-41D2-BC29-BB2C3D5E8669}" type="presParOf" srcId="{736BC9D7-E54B-46F8-A35A-92B1BB6C6893}" destId="{2783D5B9-3EB8-4431-BF71-90311AF25D7D}" srcOrd="4" destOrd="0" presId="urn:microsoft.com/office/officeart/2005/8/layout/list1"/>
    <dgm:cxn modelId="{3D60FD72-A1B8-47BF-AF13-392131B79FA7}" type="presParOf" srcId="{2783D5B9-3EB8-4431-BF71-90311AF25D7D}" destId="{E7C80554-676F-4F2A-92F3-240637EE3190}" srcOrd="0" destOrd="0" presId="urn:microsoft.com/office/officeart/2005/8/layout/list1"/>
    <dgm:cxn modelId="{60EF8D83-7FDE-4F03-96BA-C56E9E4D19CB}" type="presParOf" srcId="{2783D5B9-3EB8-4431-BF71-90311AF25D7D}" destId="{E096ED60-EFAA-4EE6-BE57-9A3A1E277E2A}" srcOrd="1" destOrd="0" presId="urn:microsoft.com/office/officeart/2005/8/layout/list1"/>
    <dgm:cxn modelId="{F021C0A8-4B6C-4A81-894F-71D7BB690DF6}" type="presParOf" srcId="{736BC9D7-E54B-46F8-A35A-92B1BB6C6893}" destId="{5BAD068E-EB04-4D80-B1C0-178BE916054E}" srcOrd="5" destOrd="0" presId="urn:microsoft.com/office/officeart/2005/8/layout/list1"/>
    <dgm:cxn modelId="{47972E7B-C2E3-4BCD-8E18-053DA6EA58D5}" type="presParOf" srcId="{736BC9D7-E54B-46F8-A35A-92B1BB6C6893}" destId="{F2ACAC4B-D592-4697-91A8-DD327EB584F5}" srcOrd="6" destOrd="0" presId="urn:microsoft.com/office/officeart/2005/8/layout/list1"/>
    <dgm:cxn modelId="{66D9E3AB-78CF-465D-8EB7-DBC34314551A}" type="presParOf" srcId="{736BC9D7-E54B-46F8-A35A-92B1BB6C6893}" destId="{5C3A46FA-DE4F-4319-8609-CE4D5608E3F3}" srcOrd="7" destOrd="0" presId="urn:microsoft.com/office/officeart/2005/8/layout/list1"/>
    <dgm:cxn modelId="{D3D520F8-D780-421D-8E84-AFE3A26B3497}" type="presParOf" srcId="{736BC9D7-E54B-46F8-A35A-92B1BB6C6893}" destId="{1FCD49B1-603B-4AD8-9674-4CF2D0046F71}" srcOrd="8" destOrd="0" presId="urn:microsoft.com/office/officeart/2005/8/layout/list1"/>
    <dgm:cxn modelId="{7E70EA5C-2E90-4789-B34D-ED2AA12F0745}" type="presParOf" srcId="{1FCD49B1-603B-4AD8-9674-4CF2D0046F71}" destId="{0FE9738A-0AD2-457F-8707-ECAE130EA85C}" srcOrd="0" destOrd="0" presId="urn:microsoft.com/office/officeart/2005/8/layout/list1"/>
    <dgm:cxn modelId="{9BE5A919-E496-434D-9E61-BACD58956C6F}" type="presParOf" srcId="{1FCD49B1-603B-4AD8-9674-4CF2D0046F71}" destId="{20C0FA16-8743-45A6-A8B1-8E0D08D677A2}" srcOrd="1" destOrd="0" presId="urn:microsoft.com/office/officeart/2005/8/layout/list1"/>
    <dgm:cxn modelId="{4C52298B-8430-40F9-93F9-1438740F8B17}" type="presParOf" srcId="{736BC9D7-E54B-46F8-A35A-92B1BB6C6893}" destId="{6D0CD218-9B68-4008-9D53-994A7A81958D}" srcOrd="9" destOrd="0" presId="urn:microsoft.com/office/officeart/2005/8/layout/list1"/>
    <dgm:cxn modelId="{B9D6AD1E-FE8A-44D0-B063-15FDC5236599}" type="presParOf" srcId="{736BC9D7-E54B-46F8-A35A-92B1BB6C6893}" destId="{29496CE4-F4CD-4815-927D-B6E9373E1BC0}" srcOrd="10" destOrd="0" presId="urn:microsoft.com/office/officeart/2005/8/layout/list1"/>
    <dgm:cxn modelId="{BE301D7A-1F9E-49D9-993E-110111E7030D}" type="presParOf" srcId="{736BC9D7-E54B-46F8-A35A-92B1BB6C6893}" destId="{6DB3BD8B-EF00-4043-B841-28AA89812B56}" srcOrd="11" destOrd="0" presId="urn:microsoft.com/office/officeart/2005/8/layout/list1"/>
    <dgm:cxn modelId="{E2D6226C-1FAD-4A51-90C7-13D6188BBDA2}" type="presParOf" srcId="{736BC9D7-E54B-46F8-A35A-92B1BB6C6893}" destId="{66233581-6301-4175-A957-FF376F312F7B}" srcOrd="12" destOrd="0" presId="urn:microsoft.com/office/officeart/2005/8/layout/list1"/>
    <dgm:cxn modelId="{4C621C79-EA34-4A9D-BC78-101FD9CADD84}" type="presParOf" srcId="{66233581-6301-4175-A957-FF376F312F7B}" destId="{676AA01E-E5D4-4B0E-B7A7-7A5F6976210A}" srcOrd="0" destOrd="0" presId="urn:microsoft.com/office/officeart/2005/8/layout/list1"/>
    <dgm:cxn modelId="{04B3B6F3-6438-4DB8-9ECE-77C47D66B9C9}" type="presParOf" srcId="{66233581-6301-4175-A957-FF376F312F7B}" destId="{2FF99613-93EE-480D-AFDC-751A09D57AB3}" srcOrd="1" destOrd="0" presId="urn:microsoft.com/office/officeart/2005/8/layout/list1"/>
    <dgm:cxn modelId="{A6E5E66A-D97B-40CD-9282-1F1A61C9EFAA}" type="presParOf" srcId="{736BC9D7-E54B-46F8-A35A-92B1BB6C6893}" destId="{7D3FF134-7D68-48DF-B36E-16788B612921}" srcOrd="13" destOrd="0" presId="urn:microsoft.com/office/officeart/2005/8/layout/list1"/>
    <dgm:cxn modelId="{5D0ADFB5-38BD-4198-B31C-4314DB2B5870}" type="presParOf" srcId="{736BC9D7-E54B-46F8-A35A-92B1BB6C6893}" destId="{BC0672F5-FA53-4AF0-B554-EF18E0328BBE}" srcOrd="14" destOrd="0" presId="urn:microsoft.com/office/officeart/2005/8/layout/list1"/>
    <dgm:cxn modelId="{17304607-A02F-42C7-8405-F20714A9DE95}" type="presParOf" srcId="{736BC9D7-E54B-46F8-A35A-92B1BB6C6893}" destId="{7A6039D7-F23E-42DE-9A0C-88F2850C4C26}" srcOrd="15" destOrd="0" presId="urn:microsoft.com/office/officeart/2005/8/layout/list1"/>
    <dgm:cxn modelId="{7E3F1744-0E46-47C9-ADF7-85B0B37FACE2}" type="presParOf" srcId="{736BC9D7-E54B-46F8-A35A-92B1BB6C6893}" destId="{BDE32270-A614-4772-ADEB-3DCCD7091076}" srcOrd="16" destOrd="0" presId="urn:microsoft.com/office/officeart/2005/8/layout/list1"/>
    <dgm:cxn modelId="{AD364F08-A211-432E-BCB9-9BD6D281BDAE}" type="presParOf" srcId="{BDE32270-A614-4772-ADEB-3DCCD7091076}" destId="{FE7C4E45-B18C-457D-ACF2-A7E85519B710}" srcOrd="0" destOrd="0" presId="urn:microsoft.com/office/officeart/2005/8/layout/list1"/>
    <dgm:cxn modelId="{E8B561D7-72B5-41CF-8B70-6FBF21CD2258}" type="presParOf" srcId="{BDE32270-A614-4772-ADEB-3DCCD7091076}" destId="{5B678ABE-66E1-4B42-9D13-4B0C2B59C49F}" srcOrd="1" destOrd="0" presId="urn:microsoft.com/office/officeart/2005/8/layout/list1"/>
    <dgm:cxn modelId="{AD69C14E-0F9B-4A61-821A-1833F61C128B}" type="presParOf" srcId="{736BC9D7-E54B-46F8-A35A-92B1BB6C6893}" destId="{E91DC7FC-486C-49DA-9901-36999CE60C16}" srcOrd="17" destOrd="0" presId="urn:microsoft.com/office/officeart/2005/8/layout/list1"/>
    <dgm:cxn modelId="{A292B71E-E265-4B8E-9C80-902623A003E4}" type="presParOf" srcId="{736BC9D7-E54B-46F8-A35A-92B1BB6C6893}" destId="{848E3077-3DB8-46EE-AEA7-227DD0C1D4F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E2DDC6-CDC8-4346-90D8-C2AC8ECDDFE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E3AAE7A-35ED-4F65-A5DD-6EAD986591B6}">
      <dgm:prSet/>
      <dgm:spPr/>
      <dgm:t>
        <a:bodyPr/>
        <a:lstStyle/>
        <a:p>
          <a:r>
            <a:rPr lang="en-US"/>
            <a:t>strongly agree </a:t>
          </a:r>
        </a:p>
      </dgm:t>
    </dgm:pt>
    <dgm:pt modelId="{122148F0-C2F8-4278-8D65-F25E1582DFFB}" type="parTrans" cxnId="{C41D6BE2-8EC6-443F-B4E8-8421FC5294D6}">
      <dgm:prSet/>
      <dgm:spPr/>
      <dgm:t>
        <a:bodyPr/>
        <a:lstStyle/>
        <a:p>
          <a:endParaRPr lang="en-US"/>
        </a:p>
      </dgm:t>
    </dgm:pt>
    <dgm:pt modelId="{4F2AFE62-5564-4FE0-AE74-633416DC8C67}" type="sibTrans" cxnId="{C41D6BE2-8EC6-443F-B4E8-8421FC5294D6}">
      <dgm:prSet/>
      <dgm:spPr/>
      <dgm:t>
        <a:bodyPr/>
        <a:lstStyle/>
        <a:p>
          <a:endParaRPr lang="en-US"/>
        </a:p>
      </dgm:t>
    </dgm:pt>
    <dgm:pt modelId="{3F35FF4A-2AC6-4C1A-9E13-38DA44FD1674}">
      <dgm:prSet/>
      <dgm:spPr/>
      <dgm:t>
        <a:bodyPr/>
        <a:lstStyle/>
        <a:p>
          <a:r>
            <a:rPr lang="en-US"/>
            <a:t>agree </a:t>
          </a:r>
        </a:p>
      </dgm:t>
    </dgm:pt>
    <dgm:pt modelId="{78E61A60-898C-4816-9B23-09C2A33A0954}" type="parTrans" cxnId="{6DC7266A-9F29-4642-945B-6560C0C6BB6E}">
      <dgm:prSet/>
      <dgm:spPr/>
      <dgm:t>
        <a:bodyPr/>
        <a:lstStyle/>
        <a:p>
          <a:endParaRPr lang="en-US"/>
        </a:p>
      </dgm:t>
    </dgm:pt>
    <dgm:pt modelId="{E868DC8B-1D13-4DB9-A605-05C93B7DA4A2}" type="sibTrans" cxnId="{6DC7266A-9F29-4642-945B-6560C0C6BB6E}">
      <dgm:prSet/>
      <dgm:spPr/>
      <dgm:t>
        <a:bodyPr/>
        <a:lstStyle/>
        <a:p>
          <a:endParaRPr lang="en-US"/>
        </a:p>
      </dgm:t>
    </dgm:pt>
    <dgm:pt modelId="{E0499FD4-7155-4A2F-9F1F-CCC4C6746892}">
      <dgm:prSet/>
      <dgm:spPr/>
      <dgm:t>
        <a:bodyPr/>
        <a:lstStyle/>
        <a:p>
          <a:r>
            <a:rPr lang="en-US"/>
            <a:t>neutral </a:t>
          </a:r>
        </a:p>
      </dgm:t>
    </dgm:pt>
    <dgm:pt modelId="{B3887C4B-CF5C-4663-A42E-063D0FAD3D68}" type="parTrans" cxnId="{DE82A285-87AA-4637-BC60-172B8CE5F726}">
      <dgm:prSet/>
      <dgm:spPr/>
      <dgm:t>
        <a:bodyPr/>
        <a:lstStyle/>
        <a:p>
          <a:endParaRPr lang="en-US"/>
        </a:p>
      </dgm:t>
    </dgm:pt>
    <dgm:pt modelId="{A8AE43EF-FAB2-4839-80B2-716EAA3FA16B}" type="sibTrans" cxnId="{DE82A285-87AA-4637-BC60-172B8CE5F726}">
      <dgm:prSet/>
      <dgm:spPr/>
      <dgm:t>
        <a:bodyPr/>
        <a:lstStyle/>
        <a:p>
          <a:endParaRPr lang="en-US"/>
        </a:p>
      </dgm:t>
    </dgm:pt>
    <dgm:pt modelId="{B8741173-5937-4CD6-A2BB-26FBBE59D1CD}">
      <dgm:prSet/>
      <dgm:spPr/>
      <dgm:t>
        <a:bodyPr/>
        <a:lstStyle/>
        <a:p>
          <a:r>
            <a:rPr lang="en-US"/>
            <a:t>Disagree</a:t>
          </a:r>
        </a:p>
      </dgm:t>
    </dgm:pt>
    <dgm:pt modelId="{81701B76-E7B8-4EBE-8834-1EEEDB4BEC13}" type="parTrans" cxnId="{A998C3E7-4EBE-4C0B-90C8-232423C86A9C}">
      <dgm:prSet/>
      <dgm:spPr/>
      <dgm:t>
        <a:bodyPr/>
        <a:lstStyle/>
        <a:p>
          <a:endParaRPr lang="en-US"/>
        </a:p>
      </dgm:t>
    </dgm:pt>
    <dgm:pt modelId="{8103388A-C3C6-4896-AF47-8DB46441E521}" type="sibTrans" cxnId="{A998C3E7-4EBE-4C0B-90C8-232423C86A9C}">
      <dgm:prSet/>
      <dgm:spPr/>
      <dgm:t>
        <a:bodyPr/>
        <a:lstStyle/>
        <a:p>
          <a:endParaRPr lang="en-US"/>
        </a:p>
      </dgm:t>
    </dgm:pt>
    <dgm:pt modelId="{044A223C-EB36-40BC-865C-7D7B41994539}">
      <dgm:prSet/>
      <dgm:spPr/>
      <dgm:t>
        <a:bodyPr/>
        <a:lstStyle/>
        <a:p>
          <a:r>
            <a:rPr lang="en-US"/>
            <a:t>strongly disagree</a:t>
          </a:r>
        </a:p>
      </dgm:t>
    </dgm:pt>
    <dgm:pt modelId="{C2E91826-7ECA-42C0-A089-BA52039A351C}" type="parTrans" cxnId="{DA87C8CC-63E8-4AC2-BBBF-10C21D84AC13}">
      <dgm:prSet/>
      <dgm:spPr/>
      <dgm:t>
        <a:bodyPr/>
        <a:lstStyle/>
        <a:p>
          <a:endParaRPr lang="en-US"/>
        </a:p>
      </dgm:t>
    </dgm:pt>
    <dgm:pt modelId="{C75ACFC8-3566-4F47-BAC4-FA0F8A887335}" type="sibTrans" cxnId="{DA87C8CC-63E8-4AC2-BBBF-10C21D84AC13}">
      <dgm:prSet/>
      <dgm:spPr/>
      <dgm:t>
        <a:bodyPr/>
        <a:lstStyle/>
        <a:p>
          <a:endParaRPr lang="en-US"/>
        </a:p>
      </dgm:t>
    </dgm:pt>
    <dgm:pt modelId="{E1EF26E9-6BF4-4120-BDB4-050FC52DA505}" type="pres">
      <dgm:prSet presAssocID="{ACE2DDC6-CDC8-4346-90D8-C2AC8ECDDFEB}" presName="root" presStyleCnt="0">
        <dgm:presLayoutVars>
          <dgm:dir/>
          <dgm:resizeHandles val="exact"/>
        </dgm:presLayoutVars>
      </dgm:prSet>
      <dgm:spPr/>
    </dgm:pt>
    <dgm:pt modelId="{334E228A-1E32-447F-88E8-1C0C419ADDEE}" type="pres">
      <dgm:prSet presAssocID="{FE3AAE7A-35ED-4F65-A5DD-6EAD986591B6}" presName="compNode" presStyleCnt="0"/>
      <dgm:spPr/>
    </dgm:pt>
    <dgm:pt modelId="{945C89D2-FE8E-4DF9-A4A3-07A6F4F6BF98}" type="pres">
      <dgm:prSet presAssocID="{FE3AAE7A-35ED-4F65-A5DD-6EAD986591B6}" presName="bgRect" presStyleLbl="bgShp" presStyleIdx="0" presStyleCnt="5"/>
      <dgm:spPr/>
    </dgm:pt>
    <dgm:pt modelId="{63CB2329-952E-4C5C-AD58-704A93A594AA}" type="pres">
      <dgm:prSet presAssocID="{FE3AAE7A-35ED-4F65-A5DD-6EAD986591B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8BE1FD74-82CE-41B1-81DA-5F65FCF2A93A}" type="pres">
      <dgm:prSet presAssocID="{FE3AAE7A-35ED-4F65-A5DD-6EAD986591B6}" presName="spaceRect" presStyleCnt="0"/>
      <dgm:spPr/>
    </dgm:pt>
    <dgm:pt modelId="{6B4696F0-CBFA-44B2-A662-1E3E285BBF86}" type="pres">
      <dgm:prSet presAssocID="{FE3AAE7A-35ED-4F65-A5DD-6EAD986591B6}" presName="parTx" presStyleLbl="revTx" presStyleIdx="0" presStyleCnt="5">
        <dgm:presLayoutVars>
          <dgm:chMax val="0"/>
          <dgm:chPref val="0"/>
        </dgm:presLayoutVars>
      </dgm:prSet>
      <dgm:spPr/>
    </dgm:pt>
    <dgm:pt modelId="{D965F3B4-5430-4FF7-A4E0-3061B1AE67AD}" type="pres">
      <dgm:prSet presAssocID="{4F2AFE62-5564-4FE0-AE74-633416DC8C67}" presName="sibTrans" presStyleCnt="0"/>
      <dgm:spPr/>
    </dgm:pt>
    <dgm:pt modelId="{95A6C1CA-ADD5-4AA0-933A-A8AB4D8577A8}" type="pres">
      <dgm:prSet presAssocID="{3F35FF4A-2AC6-4C1A-9E13-38DA44FD1674}" presName="compNode" presStyleCnt="0"/>
      <dgm:spPr/>
    </dgm:pt>
    <dgm:pt modelId="{2B104917-34BC-4692-9208-F32B7952CEFB}" type="pres">
      <dgm:prSet presAssocID="{3F35FF4A-2AC6-4C1A-9E13-38DA44FD1674}" presName="bgRect" presStyleLbl="bgShp" presStyleIdx="1" presStyleCnt="5"/>
      <dgm:spPr/>
    </dgm:pt>
    <dgm:pt modelId="{C9CDF319-3670-405D-B091-42E8F6A5240E}" type="pres">
      <dgm:prSet presAssocID="{3F35FF4A-2AC6-4C1A-9E13-38DA44FD167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D9A4F70-A30A-4D96-AADF-7ECBD25B01FA}" type="pres">
      <dgm:prSet presAssocID="{3F35FF4A-2AC6-4C1A-9E13-38DA44FD1674}" presName="spaceRect" presStyleCnt="0"/>
      <dgm:spPr/>
    </dgm:pt>
    <dgm:pt modelId="{F915F01F-5B28-4481-9336-CF7B467BA789}" type="pres">
      <dgm:prSet presAssocID="{3F35FF4A-2AC6-4C1A-9E13-38DA44FD1674}" presName="parTx" presStyleLbl="revTx" presStyleIdx="1" presStyleCnt="5">
        <dgm:presLayoutVars>
          <dgm:chMax val="0"/>
          <dgm:chPref val="0"/>
        </dgm:presLayoutVars>
      </dgm:prSet>
      <dgm:spPr/>
    </dgm:pt>
    <dgm:pt modelId="{A0C078D3-EDC9-4CD1-BA27-8A400FA09C71}" type="pres">
      <dgm:prSet presAssocID="{E868DC8B-1D13-4DB9-A605-05C93B7DA4A2}" presName="sibTrans" presStyleCnt="0"/>
      <dgm:spPr/>
    </dgm:pt>
    <dgm:pt modelId="{0D2CAE4D-BD8D-4F69-A281-BD1B3A715943}" type="pres">
      <dgm:prSet presAssocID="{E0499FD4-7155-4A2F-9F1F-CCC4C6746892}" presName="compNode" presStyleCnt="0"/>
      <dgm:spPr/>
    </dgm:pt>
    <dgm:pt modelId="{A71EFA42-C6AF-4EA3-81B3-299551022625}" type="pres">
      <dgm:prSet presAssocID="{E0499FD4-7155-4A2F-9F1F-CCC4C6746892}" presName="bgRect" presStyleLbl="bgShp" presStyleIdx="2" presStyleCnt="5"/>
      <dgm:spPr/>
    </dgm:pt>
    <dgm:pt modelId="{80707966-23BB-4FC4-A6B6-FA223230757D}" type="pres">
      <dgm:prSet presAssocID="{E0499FD4-7155-4A2F-9F1F-CCC4C674689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utral Face with No Fill"/>
        </a:ext>
      </dgm:extLst>
    </dgm:pt>
    <dgm:pt modelId="{6DB98A1C-AE06-488D-A1B3-FA0CCB184BF7}" type="pres">
      <dgm:prSet presAssocID="{E0499FD4-7155-4A2F-9F1F-CCC4C6746892}" presName="spaceRect" presStyleCnt="0"/>
      <dgm:spPr/>
    </dgm:pt>
    <dgm:pt modelId="{D686BFA1-118F-4689-99D9-4A626C102A69}" type="pres">
      <dgm:prSet presAssocID="{E0499FD4-7155-4A2F-9F1F-CCC4C6746892}" presName="parTx" presStyleLbl="revTx" presStyleIdx="2" presStyleCnt="5">
        <dgm:presLayoutVars>
          <dgm:chMax val="0"/>
          <dgm:chPref val="0"/>
        </dgm:presLayoutVars>
      </dgm:prSet>
      <dgm:spPr/>
    </dgm:pt>
    <dgm:pt modelId="{E1A13914-7E9A-4318-B661-6DBDA321C772}" type="pres">
      <dgm:prSet presAssocID="{A8AE43EF-FAB2-4839-80B2-716EAA3FA16B}" presName="sibTrans" presStyleCnt="0"/>
      <dgm:spPr/>
    </dgm:pt>
    <dgm:pt modelId="{B7EDF151-3A84-4A26-8801-90C83726557C}" type="pres">
      <dgm:prSet presAssocID="{B8741173-5937-4CD6-A2BB-26FBBE59D1CD}" presName="compNode" presStyleCnt="0"/>
      <dgm:spPr/>
    </dgm:pt>
    <dgm:pt modelId="{C1E377F0-686D-4857-B8DF-75F584E71588}" type="pres">
      <dgm:prSet presAssocID="{B8741173-5937-4CD6-A2BB-26FBBE59D1CD}" presName="bgRect" presStyleLbl="bgShp" presStyleIdx="3" presStyleCnt="5"/>
      <dgm:spPr/>
    </dgm:pt>
    <dgm:pt modelId="{D7BB3904-BF87-4FA0-AC0A-100F2B89C90C}" type="pres">
      <dgm:prSet presAssocID="{B8741173-5937-4CD6-A2BB-26FBBE59D1C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04912F8B-4A11-47FE-951E-18FFB94BAE59}" type="pres">
      <dgm:prSet presAssocID="{B8741173-5937-4CD6-A2BB-26FBBE59D1CD}" presName="spaceRect" presStyleCnt="0"/>
      <dgm:spPr/>
    </dgm:pt>
    <dgm:pt modelId="{8A8D591B-83BA-4394-BF8B-239BDA25AF6C}" type="pres">
      <dgm:prSet presAssocID="{B8741173-5937-4CD6-A2BB-26FBBE59D1CD}" presName="parTx" presStyleLbl="revTx" presStyleIdx="3" presStyleCnt="5">
        <dgm:presLayoutVars>
          <dgm:chMax val="0"/>
          <dgm:chPref val="0"/>
        </dgm:presLayoutVars>
      </dgm:prSet>
      <dgm:spPr/>
    </dgm:pt>
    <dgm:pt modelId="{5DF74824-3BF6-4EFF-8042-404D132A0F32}" type="pres">
      <dgm:prSet presAssocID="{8103388A-C3C6-4896-AF47-8DB46441E521}" presName="sibTrans" presStyleCnt="0"/>
      <dgm:spPr/>
    </dgm:pt>
    <dgm:pt modelId="{793E4515-8C04-4B5E-A34E-7A642F4ECAC4}" type="pres">
      <dgm:prSet presAssocID="{044A223C-EB36-40BC-865C-7D7B41994539}" presName="compNode" presStyleCnt="0"/>
      <dgm:spPr/>
    </dgm:pt>
    <dgm:pt modelId="{A28C5790-8717-47FF-AE5B-F59DD9037527}" type="pres">
      <dgm:prSet presAssocID="{044A223C-EB36-40BC-865C-7D7B41994539}" presName="bgRect" presStyleLbl="bgShp" presStyleIdx="4" presStyleCnt="5"/>
      <dgm:spPr/>
    </dgm:pt>
    <dgm:pt modelId="{4B6A7462-4AE4-4DE4-BDB0-B90F54466593}" type="pres">
      <dgm:prSet presAssocID="{044A223C-EB36-40BC-865C-7D7B4199453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96D727D1-788B-41F6-ADEC-8DDDA455913F}" type="pres">
      <dgm:prSet presAssocID="{044A223C-EB36-40BC-865C-7D7B41994539}" presName="spaceRect" presStyleCnt="0"/>
      <dgm:spPr/>
    </dgm:pt>
    <dgm:pt modelId="{D2450BFB-7D4D-4684-8050-D29C88980D30}" type="pres">
      <dgm:prSet presAssocID="{044A223C-EB36-40BC-865C-7D7B41994539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3EDD740-8FA0-41A0-AF40-A6B0C37120C8}" type="presOf" srcId="{FE3AAE7A-35ED-4F65-A5DD-6EAD986591B6}" destId="{6B4696F0-CBFA-44B2-A662-1E3E285BBF86}" srcOrd="0" destOrd="0" presId="urn:microsoft.com/office/officeart/2018/2/layout/IconVerticalSolidList"/>
    <dgm:cxn modelId="{E6A9545F-1E86-4754-AC57-35BC3B2EB9AE}" type="presOf" srcId="{ACE2DDC6-CDC8-4346-90D8-C2AC8ECDDFEB}" destId="{E1EF26E9-6BF4-4120-BDB4-050FC52DA505}" srcOrd="0" destOrd="0" presId="urn:microsoft.com/office/officeart/2018/2/layout/IconVerticalSolidList"/>
    <dgm:cxn modelId="{7A22BC42-104D-42EF-8081-2CE54D77A0E3}" type="presOf" srcId="{3F35FF4A-2AC6-4C1A-9E13-38DA44FD1674}" destId="{F915F01F-5B28-4481-9336-CF7B467BA789}" srcOrd="0" destOrd="0" presId="urn:microsoft.com/office/officeart/2018/2/layout/IconVerticalSolidList"/>
    <dgm:cxn modelId="{6DC7266A-9F29-4642-945B-6560C0C6BB6E}" srcId="{ACE2DDC6-CDC8-4346-90D8-C2AC8ECDDFEB}" destId="{3F35FF4A-2AC6-4C1A-9E13-38DA44FD1674}" srcOrd="1" destOrd="0" parTransId="{78E61A60-898C-4816-9B23-09C2A33A0954}" sibTransId="{E868DC8B-1D13-4DB9-A605-05C93B7DA4A2}"/>
    <dgm:cxn modelId="{DE82A285-87AA-4637-BC60-172B8CE5F726}" srcId="{ACE2DDC6-CDC8-4346-90D8-C2AC8ECDDFEB}" destId="{E0499FD4-7155-4A2F-9F1F-CCC4C6746892}" srcOrd="2" destOrd="0" parTransId="{B3887C4B-CF5C-4663-A42E-063D0FAD3D68}" sibTransId="{A8AE43EF-FAB2-4839-80B2-716EAA3FA16B}"/>
    <dgm:cxn modelId="{2898CFB8-DC8F-498F-986C-686807E74611}" type="presOf" srcId="{044A223C-EB36-40BC-865C-7D7B41994539}" destId="{D2450BFB-7D4D-4684-8050-D29C88980D30}" srcOrd="0" destOrd="0" presId="urn:microsoft.com/office/officeart/2018/2/layout/IconVerticalSolidList"/>
    <dgm:cxn modelId="{DA87C8CC-63E8-4AC2-BBBF-10C21D84AC13}" srcId="{ACE2DDC6-CDC8-4346-90D8-C2AC8ECDDFEB}" destId="{044A223C-EB36-40BC-865C-7D7B41994539}" srcOrd="4" destOrd="0" parTransId="{C2E91826-7ECA-42C0-A089-BA52039A351C}" sibTransId="{C75ACFC8-3566-4F47-BAC4-FA0F8A887335}"/>
    <dgm:cxn modelId="{C41D6BE2-8EC6-443F-B4E8-8421FC5294D6}" srcId="{ACE2DDC6-CDC8-4346-90D8-C2AC8ECDDFEB}" destId="{FE3AAE7A-35ED-4F65-A5DD-6EAD986591B6}" srcOrd="0" destOrd="0" parTransId="{122148F0-C2F8-4278-8D65-F25E1582DFFB}" sibTransId="{4F2AFE62-5564-4FE0-AE74-633416DC8C67}"/>
    <dgm:cxn modelId="{A998C3E7-4EBE-4C0B-90C8-232423C86A9C}" srcId="{ACE2DDC6-CDC8-4346-90D8-C2AC8ECDDFEB}" destId="{B8741173-5937-4CD6-A2BB-26FBBE59D1CD}" srcOrd="3" destOrd="0" parTransId="{81701B76-E7B8-4EBE-8834-1EEEDB4BEC13}" sibTransId="{8103388A-C3C6-4896-AF47-8DB46441E521}"/>
    <dgm:cxn modelId="{F26688EB-17D5-4A34-9766-0B5C6E122B56}" type="presOf" srcId="{E0499FD4-7155-4A2F-9F1F-CCC4C6746892}" destId="{D686BFA1-118F-4689-99D9-4A626C102A69}" srcOrd="0" destOrd="0" presId="urn:microsoft.com/office/officeart/2018/2/layout/IconVerticalSolidList"/>
    <dgm:cxn modelId="{209BD0F8-7549-4D82-A070-09104F7EFE3C}" type="presOf" srcId="{B8741173-5937-4CD6-A2BB-26FBBE59D1CD}" destId="{8A8D591B-83BA-4394-BF8B-239BDA25AF6C}" srcOrd="0" destOrd="0" presId="urn:microsoft.com/office/officeart/2018/2/layout/IconVerticalSolidList"/>
    <dgm:cxn modelId="{E08C9FD9-9A7C-4565-A63F-D7467E9BE061}" type="presParOf" srcId="{E1EF26E9-6BF4-4120-BDB4-050FC52DA505}" destId="{334E228A-1E32-447F-88E8-1C0C419ADDEE}" srcOrd="0" destOrd="0" presId="urn:microsoft.com/office/officeart/2018/2/layout/IconVerticalSolidList"/>
    <dgm:cxn modelId="{3777A34B-62A6-4C6F-843D-5AE2A4491405}" type="presParOf" srcId="{334E228A-1E32-447F-88E8-1C0C419ADDEE}" destId="{945C89D2-FE8E-4DF9-A4A3-07A6F4F6BF98}" srcOrd="0" destOrd="0" presId="urn:microsoft.com/office/officeart/2018/2/layout/IconVerticalSolidList"/>
    <dgm:cxn modelId="{716810D2-EFC0-4498-B480-2D9B737FC57C}" type="presParOf" srcId="{334E228A-1E32-447F-88E8-1C0C419ADDEE}" destId="{63CB2329-952E-4C5C-AD58-704A93A594AA}" srcOrd="1" destOrd="0" presId="urn:microsoft.com/office/officeart/2018/2/layout/IconVerticalSolidList"/>
    <dgm:cxn modelId="{4C120EC8-C13A-4324-92C1-F0E2E4598352}" type="presParOf" srcId="{334E228A-1E32-447F-88E8-1C0C419ADDEE}" destId="{8BE1FD74-82CE-41B1-81DA-5F65FCF2A93A}" srcOrd="2" destOrd="0" presId="urn:microsoft.com/office/officeart/2018/2/layout/IconVerticalSolidList"/>
    <dgm:cxn modelId="{907862A7-D5B8-4B6D-8A72-E548CCE452E2}" type="presParOf" srcId="{334E228A-1E32-447F-88E8-1C0C419ADDEE}" destId="{6B4696F0-CBFA-44B2-A662-1E3E285BBF86}" srcOrd="3" destOrd="0" presId="urn:microsoft.com/office/officeart/2018/2/layout/IconVerticalSolidList"/>
    <dgm:cxn modelId="{26971945-CB59-413D-90C3-FA5391E6ED98}" type="presParOf" srcId="{E1EF26E9-6BF4-4120-BDB4-050FC52DA505}" destId="{D965F3B4-5430-4FF7-A4E0-3061B1AE67AD}" srcOrd="1" destOrd="0" presId="urn:microsoft.com/office/officeart/2018/2/layout/IconVerticalSolidList"/>
    <dgm:cxn modelId="{58E5D051-4F44-422B-9E30-21864F1F499D}" type="presParOf" srcId="{E1EF26E9-6BF4-4120-BDB4-050FC52DA505}" destId="{95A6C1CA-ADD5-4AA0-933A-A8AB4D8577A8}" srcOrd="2" destOrd="0" presId="urn:microsoft.com/office/officeart/2018/2/layout/IconVerticalSolidList"/>
    <dgm:cxn modelId="{AE82D9CB-2948-4AA9-A117-130701F49B27}" type="presParOf" srcId="{95A6C1CA-ADD5-4AA0-933A-A8AB4D8577A8}" destId="{2B104917-34BC-4692-9208-F32B7952CEFB}" srcOrd="0" destOrd="0" presId="urn:microsoft.com/office/officeart/2018/2/layout/IconVerticalSolidList"/>
    <dgm:cxn modelId="{00FAEED8-08B8-49F3-8962-D7AFEDA59CFF}" type="presParOf" srcId="{95A6C1CA-ADD5-4AA0-933A-A8AB4D8577A8}" destId="{C9CDF319-3670-405D-B091-42E8F6A5240E}" srcOrd="1" destOrd="0" presId="urn:microsoft.com/office/officeart/2018/2/layout/IconVerticalSolidList"/>
    <dgm:cxn modelId="{FB27B65E-381A-4BA4-A01F-5788C1ED690C}" type="presParOf" srcId="{95A6C1CA-ADD5-4AA0-933A-A8AB4D8577A8}" destId="{2D9A4F70-A30A-4D96-AADF-7ECBD25B01FA}" srcOrd="2" destOrd="0" presId="urn:microsoft.com/office/officeart/2018/2/layout/IconVerticalSolidList"/>
    <dgm:cxn modelId="{A98004C3-BE53-40ED-A9CD-E482CF256A1B}" type="presParOf" srcId="{95A6C1CA-ADD5-4AA0-933A-A8AB4D8577A8}" destId="{F915F01F-5B28-4481-9336-CF7B467BA789}" srcOrd="3" destOrd="0" presId="urn:microsoft.com/office/officeart/2018/2/layout/IconVerticalSolidList"/>
    <dgm:cxn modelId="{DEA5980B-A1BF-4782-9F6C-7D5BD22D72AC}" type="presParOf" srcId="{E1EF26E9-6BF4-4120-BDB4-050FC52DA505}" destId="{A0C078D3-EDC9-4CD1-BA27-8A400FA09C71}" srcOrd="3" destOrd="0" presId="urn:microsoft.com/office/officeart/2018/2/layout/IconVerticalSolidList"/>
    <dgm:cxn modelId="{04C631CF-D7F9-4B8A-AB46-D28B3893C59F}" type="presParOf" srcId="{E1EF26E9-6BF4-4120-BDB4-050FC52DA505}" destId="{0D2CAE4D-BD8D-4F69-A281-BD1B3A715943}" srcOrd="4" destOrd="0" presId="urn:microsoft.com/office/officeart/2018/2/layout/IconVerticalSolidList"/>
    <dgm:cxn modelId="{2F308061-6044-45BD-B6A4-263842B2B099}" type="presParOf" srcId="{0D2CAE4D-BD8D-4F69-A281-BD1B3A715943}" destId="{A71EFA42-C6AF-4EA3-81B3-299551022625}" srcOrd="0" destOrd="0" presId="urn:microsoft.com/office/officeart/2018/2/layout/IconVerticalSolidList"/>
    <dgm:cxn modelId="{EEE820A0-B3E7-442A-94C7-BFD157C26EB0}" type="presParOf" srcId="{0D2CAE4D-BD8D-4F69-A281-BD1B3A715943}" destId="{80707966-23BB-4FC4-A6B6-FA223230757D}" srcOrd="1" destOrd="0" presId="urn:microsoft.com/office/officeart/2018/2/layout/IconVerticalSolidList"/>
    <dgm:cxn modelId="{8DF40131-2150-45D2-8FA5-A11932BC873D}" type="presParOf" srcId="{0D2CAE4D-BD8D-4F69-A281-BD1B3A715943}" destId="{6DB98A1C-AE06-488D-A1B3-FA0CCB184BF7}" srcOrd="2" destOrd="0" presId="urn:microsoft.com/office/officeart/2018/2/layout/IconVerticalSolidList"/>
    <dgm:cxn modelId="{C6FEB083-A074-4560-81AB-A43FA871DFB9}" type="presParOf" srcId="{0D2CAE4D-BD8D-4F69-A281-BD1B3A715943}" destId="{D686BFA1-118F-4689-99D9-4A626C102A69}" srcOrd="3" destOrd="0" presId="urn:microsoft.com/office/officeart/2018/2/layout/IconVerticalSolidList"/>
    <dgm:cxn modelId="{266DD5CE-1C5E-4AF5-9D71-B0F115AB02B4}" type="presParOf" srcId="{E1EF26E9-6BF4-4120-BDB4-050FC52DA505}" destId="{E1A13914-7E9A-4318-B661-6DBDA321C772}" srcOrd="5" destOrd="0" presId="urn:microsoft.com/office/officeart/2018/2/layout/IconVerticalSolidList"/>
    <dgm:cxn modelId="{108946CD-BF59-47A1-B26B-9D74A0ED133B}" type="presParOf" srcId="{E1EF26E9-6BF4-4120-BDB4-050FC52DA505}" destId="{B7EDF151-3A84-4A26-8801-90C83726557C}" srcOrd="6" destOrd="0" presId="urn:microsoft.com/office/officeart/2018/2/layout/IconVerticalSolidList"/>
    <dgm:cxn modelId="{2D35D2C5-AF6B-4442-8FE4-761A93F05993}" type="presParOf" srcId="{B7EDF151-3A84-4A26-8801-90C83726557C}" destId="{C1E377F0-686D-4857-B8DF-75F584E71588}" srcOrd="0" destOrd="0" presId="urn:microsoft.com/office/officeart/2018/2/layout/IconVerticalSolidList"/>
    <dgm:cxn modelId="{1F1DA0EC-4663-4590-8D1D-F942E3D86BEC}" type="presParOf" srcId="{B7EDF151-3A84-4A26-8801-90C83726557C}" destId="{D7BB3904-BF87-4FA0-AC0A-100F2B89C90C}" srcOrd="1" destOrd="0" presId="urn:microsoft.com/office/officeart/2018/2/layout/IconVerticalSolidList"/>
    <dgm:cxn modelId="{45AE927E-DA57-44A5-A6AB-92745F575330}" type="presParOf" srcId="{B7EDF151-3A84-4A26-8801-90C83726557C}" destId="{04912F8B-4A11-47FE-951E-18FFB94BAE59}" srcOrd="2" destOrd="0" presId="urn:microsoft.com/office/officeart/2018/2/layout/IconVerticalSolidList"/>
    <dgm:cxn modelId="{2B8C4E01-A05F-42AF-A40F-9C61D941739F}" type="presParOf" srcId="{B7EDF151-3A84-4A26-8801-90C83726557C}" destId="{8A8D591B-83BA-4394-BF8B-239BDA25AF6C}" srcOrd="3" destOrd="0" presId="urn:microsoft.com/office/officeart/2018/2/layout/IconVerticalSolidList"/>
    <dgm:cxn modelId="{D285D40E-E62E-47BE-8FCE-94415A01DD95}" type="presParOf" srcId="{E1EF26E9-6BF4-4120-BDB4-050FC52DA505}" destId="{5DF74824-3BF6-4EFF-8042-404D132A0F32}" srcOrd="7" destOrd="0" presId="urn:microsoft.com/office/officeart/2018/2/layout/IconVerticalSolidList"/>
    <dgm:cxn modelId="{8E210601-1A19-4BF4-8824-D414F18AA16F}" type="presParOf" srcId="{E1EF26E9-6BF4-4120-BDB4-050FC52DA505}" destId="{793E4515-8C04-4B5E-A34E-7A642F4ECAC4}" srcOrd="8" destOrd="0" presId="urn:microsoft.com/office/officeart/2018/2/layout/IconVerticalSolidList"/>
    <dgm:cxn modelId="{8425F6D4-8C90-47E4-B609-9A066A36EE19}" type="presParOf" srcId="{793E4515-8C04-4B5E-A34E-7A642F4ECAC4}" destId="{A28C5790-8717-47FF-AE5B-F59DD9037527}" srcOrd="0" destOrd="0" presId="urn:microsoft.com/office/officeart/2018/2/layout/IconVerticalSolidList"/>
    <dgm:cxn modelId="{C3E39357-A27E-425D-A00A-37F2184DC315}" type="presParOf" srcId="{793E4515-8C04-4B5E-A34E-7A642F4ECAC4}" destId="{4B6A7462-4AE4-4DE4-BDB0-B90F54466593}" srcOrd="1" destOrd="0" presId="urn:microsoft.com/office/officeart/2018/2/layout/IconVerticalSolidList"/>
    <dgm:cxn modelId="{3AE84955-CAF2-4331-896A-865A21C66884}" type="presParOf" srcId="{793E4515-8C04-4B5E-A34E-7A642F4ECAC4}" destId="{96D727D1-788B-41F6-ADEC-8DDDA455913F}" srcOrd="2" destOrd="0" presId="urn:microsoft.com/office/officeart/2018/2/layout/IconVerticalSolidList"/>
    <dgm:cxn modelId="{299DCA3A-A2BD-49FB-9CA7-CB13C813BDE1}" type="presParOf" srcId="{793E4515-8C04-4B5E-A34E-7A642F4ECAC4}" destId="{D2450BFB-7D4D-4684-8050-D29C88980D3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827580-0C94-48FD-85B5-AC5E5C5FB68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F3949B3-C399-47EC-B137-73175441D38A}">
      <dgm:prSet/>
      <dgm:spPr/>
      <dgm:t>
        <a:bodyPr/>
        <a:lstStyle/>
        <a:p>
          <a:r>
            <a:rPr lang="en-US"/>
            <a:t>strongly agree </a:t>
          </a:r>
        </a:p>
      </dgm:t>
    </dgm:pt>
    <dgm:pt modelId="{821628AC-1D84-49AF-B4D4-1B568E531435}" type="parTrans" cxnId="{09E857E7-8704-4E5E-A406-6C4E346404EB}">
      <dgm:prSet/>
      <dgm:spPr/>
      <dgm:t>
        <a:bodyPr/>
        <a:lstStyle/>
        <a:p>
          <a:endParaRPr lang="en-US"/>
        </a:p>
      </dgm:t>
    </dgm:pt>
    <dgm:pt modelId="{A82D1C1C-95BF-41BD-9EB9-4E399223D495}" type="sibTrans" cxnId="{09E857E7-8704-4E5E-A406-6C4E346404EB}">
      <dgm:prSet/>
      <dgm:spPr/>
      <dgm:t>
        <a:bodyPr/>
        <a:lstStyle/>
        <a:p>
          <a:endParaRPr lang="en-US"/>
        </a:p>
      </dgm:t>
    </dgm:pt>
    <dgm:pt modelId="{49C73599-FB64-41A0-926F-F97F3C8FEB47}">
      <dgm:prSet/>
      <dgm:spPr/>
      <dgm:t>
        <a:bodyPr/>
        <a:lstStyle/>
        <a:p>
          <a:r>
            <a:rPr lang="en-US"/>
            <a:t>agree </a:t>
          </a:r>
        </a:p>
      </dgm:t>
    </dgm:pt>
    <dgm:pt modelId="{29493F8F-EBC2-46B0-885C-F1E6486B5D36}" type="parTrans" cxnId="{C33BD9B7-07A8-4182-ABFE-BBB880EC334A}">
      <dgm:prSet/>
      <dgm:spPr/>
      <dgm:t>
        <a:bodyPr/>
        <a:lstStyle/>
        <a:p>
          <a:endParaRPr lang="en-US"/>
        </a:p>
      </dgm:t>
    </dgm:pt>
    <dgm:pt modelId="{1B59DEB4-B523-4FF7-AA42-9123C1D8E3D3}" type="sibTrans" cxnId="{C33BD9B7-07A8-4182-ABFE-BBB880EC334A}">
      <dgm:prSet/>
      <dgm:spPr/>
      <dgm:t>
        <a:bodyPr/>
        <a:lstStyle/>
        <a:p>
          <a:endParaRPr lang="en-US"/>
        </a:p>
      </dgm:t>
    </dgm:pt>
    <dgm:pt modelId="{3B404D14-0925-4E2E-83DD-12E6FAC36C13}">
      <dgm:prSet/>
      <dgm:spPr/>
      <dgm:t>
        <a:bodyPr/>
        <a:lstStyle/>
        <a:p>
          <a:r>
            <a:rPr lang="en-US"/>
            <a:t>neutral </a:t>
          </a:r>
        </a:p>
      </dgm:t>
    </dgm:pt>
    <dgm:pt modelId="{BEECC012-B27A-49B1-932D-8891BBC2A0A4}" type="parTrans" cxnId="{7AE20602-8F29-43A8-ABB5-738BAF371F34}">
      <dgm:prSet/>
      <dgm:spPr/>
      <dgm:t>
        <a:bodyPr/>
        <a:lstStyle/>
        <a:p>
          <a:endParaRPr lang="en-US"/>
        </a:p>
      </dgm:t>
    </dgm:pt>
    <dgm:pt modelId="{2A5E2308-30A3-4AC0-9BC4-B77B357F52E7}" type="sibTrans" cxnId="{7AE20602-8F29-43A8-ABB5-738BAF371F34}">
      <dgm:prSet/>
      <dgm:spPr/>
      <dgm:t>
        <a:bodyPr/>
        <a:lstStyle/>
        <a:p>
          <a:endParaRPr lang="en-US"/>
        </a:p>
      </dgm:t>
    </dgm:pt>
    <dgm:pt modelId="{BB7AFB15-8B35-46DB-8314-E5805651C262}">
      <dgm:prSet/>
      <dgm:spPr/>
      <dgm:t>
        <a:bodyPr/>
        <a:lstStyle/>
        <a:p>
          <a:r>
            <a:rPr lang="en-US"/>
            <a:t>Disagree</a:t>
          </a:r>
        </a:p>
      </dgm:t>
    </dgm:pt>
    <dgm:pt modelId="{B33550D2-8A8A-4842-B34F-19E8C647890A}" type="parTrans" cxnId="{B559035C-2888-4FB6-8FE2-167E7F4B99D2}">
      <dgm:prSet/>
      <dgm:spPr/>
      <dgm:t>
        <a:bodyPr/>
        <a:lstStyle/>
        <a:p>
          <a:endParaRPr lang="en-US"/>
        </a:p>
      </dgm:t>
    </dgm:pt>
    <dgm:pt modelId="{DB4C305F-2FAB-42A9-A7B9-65C5834E53F2}" type="sibTrans" cxnId="{B559035C-2888-4FB6-8FE2-167E7F4B99D2}">
      <dgm:prSet/>
      <dgm:spPr/>
      <dgm:t>
        <a:bodyPr/>
        <a:lstStyle/>
        <a:p>
          <a:endParaRPr lang="en-US"/>
        </a:p>
      </dgm:t>
    </dgm:pt>
    <dgm:pt modelId="{EE1659C9-BEE2-4DE2-A6B1-1A00E07C3009}">
      <dgm:prSet/>
      <dgm:spPr/>
      <dgm:t>
        <a:bodyPr/>
        <a:lstStyle/>
        <a:p>
          <a:r>
            <a:rPr lang="en-US"/>
            <a:t>strongly disagree</a:t>
          </a:r>
        </a:p>
      </dgm:t>
    </dgm:pt>
    <dgm:pt modelId="{D9B125BF-2399-47C4-8414-51253C858854}" type="parTrans" cxnId="{7CA603A5-DCA5-478D-8344-1FDBD769C1B9}">
      <dgm:prSet/>
      <dgm:spPr/>
      <dgm:t>
        <a:bodyPr/>
        <a:lstStyle/>
        <a:p>
          <a:endParaRPr lang="en-US"/>
        </a:p>
      </dgm:t>
    </dgm:pt>
    <dgm:pt modelId="{5A46D913-0FD8-4E07-A871-16D346907472}" type="sibTrans" cxnId="{7CA603A5-DCA5-478D-8344-1FDBD769C1B9}">
      <dgm:prSet/>
      <dgm:spPr/>
      <dgm:t>
        <a:bodyPr/>
        <a:lstStyle/>
        <a:p>
          <a:endParaRPr lang="en-US"/>
        </a:p>
      </dgm:t>
    </dgm:pt>
    <dgm:pt modelId="{4462DE75-D72F-48F4-B0E4-BD55F60ADBA8}" type="pres">
      <dgm:prSet presAssocID="{D3827580-0C94-48FD-85B5-AC5E5C5FB682}" presName="diagram" presStyleCnt="0">
        <dgm:presLayoutVars>
          <dgm:dir/>
          <dgm:resizeHandles val="exact"/>
        </dgm:presLayoutVars>
      </dgm:prSet>
      <dgm:spPr/>
    </dgm:pt>
    <dgm:pt modelId="{1E70D7D2-4C81-4704-A516-1BE6C7C180C3}" type="pres">
      <dgm:prSet presAssocID="{6F3949B3-C399-47EC-B137-73175441D38A}" presName="node" presStyleLbl="node1" presStyleIdx="0" presStyleCnt="5">
        <dgm:presLayoutVars>
          <dgm:bulletEnabled val="1"/>
        </dgm:presLayoutVars>
      </dgm:prSet>
      <dgm:spPr/>
    </dgm:pt>
    <dgm:pt modelId="{E407D558-69A9-42E7-9C80-56FD71D926B3}" type="pres">
      <dgm:prSet presAssocID="{A82D1C1C-95BF-41BD-9EB9-4E399223D495}" presName="sibTrans" presStyleCnt="0"/>
      <dgm:spPr/>
    </dgm:pt>
    <dgm:pt modelId="{C976A16D-481E-480B-9EF9-3C3A4C5D9BE8}" type="pres">
      <dgm:prSet presAssocID="{49C73599-FB64-41A0-926F-F97F3C8FEB47}" presName="node" presStyleLbl="node1" presStyleIdx="1" presStyleCnt="5">
        <dgm:presLayoutVars>
          <dgm:bulletEnabled val="1"/>
        </dgm:presLayoutVars>
      </dgm:prSet>
      <dgm:spPr/>
    </dgm:pt>
    <dgm:pt modelId="{0BAD3458-1C2E-4DCC-B9D2-E6F763C30741}" type="pres">
      <dgm:prSet presAssocID="{1B59DEB4-B523-4FF7-AA42-9123C1D8E3D3}" presName="sibTrans" presStyleCnt="0"/>
      <dgm:spPr/>
    </dgm:pt>
    <dgm:pt modelId="{A3E2DBCB-93E9-42B8-82B9-D3B501962E88}" type="pres">
      <dgm:prSet presAssocID="{3B404D14-0925-4E2E-83DD-12E6FAC36C13}" presName="node" presStyleLbl="node1" presStyleIdx="2" presStyleCnt="5">
        <dgm:presLayoutVars>
          <dgm:bulletEnabled val="1"/>
        </dgm:presLayoutVars>
      </dgm:prSet>
      <dgm:spPr/>
    </dgm:pt>
    <dgm:pt modelId="{6593EF78-5F0C-4CB5-A43A-3DAC18C2DFA0}" type="pres">
      <dgm:prSet presAssocID="{2A5E2308-30A3-4AC0-9BC4-B77B357F52E7}" presName="sibTrans" presStyleCnt="0"/>
      <dgm:spPr/>
    </dgm:pt>
    <dgm:pt modelId="{1A70B240-88B4-4F9B-88D9-5AE94A6BB707}" type="pres">
      <dgm:prSet presAssocID="{BB7AFB15-8B35-46DB-8314-E5805651C262}" presName="node" presStyleLbl="node1" presStyleIdx="3" presStyleCnt="5">
        <dgm:presLayoutVars>
          <dgm:bulletEnabled val="1"/>
        </dgm:presLayoutVars>
      </dgm:prSet>
      <dgm:spPr/>
    </dgm:pt>
    <dgm:pt modelId="{A262FC33-CE65-4CD2-9B4F-A4594CF19475}" type="pres">
      <dgm:prSet presAssocID="{DB4C305F-2FAB-42A9-A7B9-65C5834E53F2}" presName="sibTrans" presStyleCnt="0"/>
      <dgm:spPr/>
    </dgm:pt>
    <dgm:pt modelId="{2A92CEFB-B1F6-420C-B0DF-F49490A82BF8}" type="pres">
      <dgm:prSet presAssocID="{EE1659C9-BEE2-4DE2-A6B1-1A00E07C3009}" presName="node" presStyleLbl="node1" presStyleIdx="4" presStyleCnt="5">
        <dgm:presLayoutVars>
          <dgm:bulletEnabled val="1"/>
        </dgm:presLayoutVars>
      </dgm:prSet>
      <dgm:spPr/>
    </dgm:pt>
  </dgm:ptLst>
  <dgm:cxnLst>
    <dgm:cxn modelId="{7AE20602-8F29-43A8-ABB5-738BAF371F34}" srcId="{D3827580-0C94-48FD-85B5-AC5E5C5FB682}" destId="{3B404D14-0925-4E2E-83DD-12E6FAC36C13}" srcOrd="2" destOrd="0" parTransId="{BEECC012-B27A-49B1-932D-8891BBC2A0A4}" sibTransId="{2A5E2308-30A3-4AC0-9BC4-B77B357F52E7}"/>
    <dgm:cxn modelId="{B559035C-2888-4FB6-8FE2-167E7F4B99D2}" srcId="{D3827580-0C94-48FD-85B5-AC5E5C5FB682}" destId="{BB7AFB15-8B35-46DB-8314-E5805651C262}" srcOrd="3" destOrd="0" parTransId="{B33550D2-8A8A-4842-B34F-19E8C647890A}" sibTransId="{DB4C305F-2FAB-42A9-A7B9-65C5834E53F2}"/>
    <dgm:cxn modelId="{742F7F46-9EA3-46E7-ADA7-CFDAF0C40FF7}" type="presOf" srcId="{3B404D14-0925-4E2E-83DD-12E6FAC36C13}" destId="{A3E2DBCB-93E9-42B8-82B9-D3B501962E88}" srcOrd="0" destOrd="0" presId="urn:microsoft.com/office/officeart/2005/8/layout/default"/>
    <dgm:cxn modelId="{74C3AE73-69FB-490E-92B5-68766F2188FC}" type="presOf" srcId="{49C73599-FB64-41A0-926F-F97F3C8FEB47}" destId="{C976A16D-481E-480B-9EF9-3C3A4C5D9BE8}" srcOrd="0" destOrd="0" presId="urn:microsoft.com/office/officeart/2005/8/layout/default"/>
    <dgm:cxn modelId="{C903E382-F195-4D6A-8E3B-54C96D064E64}" type="presOf" srcId="{6F3949B3-C399-47EC-B137-73175441D38A}" destId="{1E70D7D2-4C81-4704-A516-1BE6C7C180C3}" srcOrd="0" destOrd="0" presId="urn:microsoft.com/office/officeart/2005/8/layout/default"/>
    <dgm:cxn modelId="{0F213597-B087-4F28-B924-0E5587D944E2}" type="presOf" srcId="{D3827580-0C94-48FD-85B5-AC5E5C5FB682}" destId="{4462DE75-D72F-48F4-B0E4-BD55F60ADBA8}" srcOrd="0" destOrd="0" presId="urn:microsoft.com/office/officeart/2005/8/layout/default"/>
    <dgm:cxn modelId="{7CA603A5-DCA5-478D-8344-1FDBD769C1B9}" srcId="{D3827580-0C94-48FD-85B5-AC5E5C5FB682}" destId="{EE1659C9-BEE2-4DE2-A6B1-1A00E07C3009}" srcOrd="4" destOrd="0" parTransId="{D9B125BF-2399-47C4-8414-51253C858854}" sibTransId="{5A46D913-0FD8-4E07-A871-16D346907472}"/>
    <dgm:cxn modelId="{C33BD9B7-07A8-4182-ABFE-BBB880EC334A}" srcId="{D3827580-0C94-48FD-85B5-AC5E5C5FB682}" destId="{49C73599-FB64-41A0-926F-F97F3C8FEB47}" srcOrd="1" destOrd="0" parTransId="{29493F8F-EBC2-46B0-885C-F1E6486B5D36}" sibTransId="{1B59DEB4-B523-4FF7-AA42-9123C1D8E3D3}"/>
    <dgm:cxn modelId="{09E857E7-8704-4E5E-A406-6C4E346404EB}" srcId="{D3827580-0C94-48FD-85B5-AC5E5C5FB682}" destId="{6F3949B3-C399-47EC-B137-73175441D38A}" srcOrd="0" destOrd="0" parTransId="{821628AC-1D84-49AF-B4D4-1B568E531435}" sibTransId="{A82D1C1C-95BF-41BD-9EB9-4E399223D495}"/>
    <dgm:cxn modelId="{747659EA-BF91-41D1-8C15-5F0672FC0928}" type="presOf" srcId="{EE1659C9-BEE2-4DE2-A6B1-1A00E07C3009}" destId="{2A92CEFB-B1F6-420C-B0DF-F49490A82BF8}" srcOrd="0" destOrd="0" presId="urn:microsoft.com/office/officeart/2005/8/layout/default"/>
    <dgm:cxn modelId="{EB322DF1-80E3-4C88-A178-C952D312E90B}" type="presOf" srcId="{BB7AFB15-8B35-46DB-8314-E5805651C262}" destId="{1A70B240-88B4-4F9B-88D9-5AE94A6BB707}" srcOrd="0" destOrd="0" presId="urn:microsoft.com/office/officeart/2005/8/layout/default"/>
    <dgm:cxn modelId="{565EF253-CDCA-440F-8CD4-5A59A3B88322}" type="presParOf" srcId="{4462DE75-D72F-48F4-B0E4-BD55F60ADBA8}" destId="{1E70D7D2-4C81-4704-A516-1BE6C7C180C3}" srcOrd="0" destOrd="0" presId="urn:microsoft.com/office/officeart/2005/8/layout/default"/>
    <dgm:cxn modelId="{A4F6FF4C-F334-4EDE-9F6D-D2C1BC305172}" type="presParOf" srcId="{4462DE75-D72F-48F4-B0E4-BD55F60ADBA8}" destId="{E407D558-69A9-42E7-9C80-56FD71D926B3}" srcOrd="1" destOrd="0" presId="urn:microsoft.com/office/officeart/2005/8/layout/default"/>
    <dgm:cxn modelId="{151EFF11-8185-43FD-B4DF-08FB282D1D89}" type="presParOf" srcId="{4462DE75-D72F-48F4-B0E4-BD55F60ADBA8}" destId="{C976A16D-481E-480B-9EF9-3C3A4C5D9BE8}" srcOrd="2" destOrd="0" presId="urn:microsoft.com/office/officeart/2005/8/layout/default"/>
    <dgm:cxn modelId="{C04A17A7-DE2C-4182-B849-A29D3A157633}" type="presParOf" srcId="{4462DE75-D72F-48F4-B0E4-BD55F60ADBA8}" destId="{0BAD3458-1C2E-4DCC-B9D2-E6F763C30741}" srcOrd="3" destOrd="0" presId="urn:microsoft.com/office/officeart/2005/8/layout/default"/>
    <dgm:cxn modelId="{9A894F39-E8E7-4EF7-89E2-17BE2B462B2C}" type="presParOf" srcId="{4462DE75-D72F-48F4-B0E4-BD55F60ADBA8}" destId="{A3E2DBCB-93E9-42B8-82B9-D3B501962E88}" srcOrd="4" destOrd="0" presId="urn:microsoft.com/office/officeart/2005/8/layout/default"/>
    <dgm:cxn modelId="{1679DF31-D59C-4090-88F6-782C7A59697B}" type="presParOf" srcId="{4462DE75-D72F-48F4-B0E4-BD55F60ADBA8}" destId="{6593EF78-5F0C-4CB5-A43A-3DAC18C2DFA0}" srcOrd="5" destOrd="0" presId="urn:microsoft.com/office/officeart/2005/8/layout/default"/>
    <dgm:cxn modelId="{AD587486-2E82-4559-A04E-760B6EEC5112}" type="presParOf" srcId="{4462DE75-D72F-48F4-B0E4-BD55F60ADBA8}" destId="{1A70B240-88B4-4F9B-88D9-5AE94A6BB707}" srcOrd="6" destOrd="0" presId="urn:microsoft.com/office/officeart/2005/8/layout/default"/>
    <dgm:cxn modelId="{11448531-FDEB-4CE0-8B77-C8F69B6C636D}" type="presParOf" srcId="{4462DE75-D72F-48F4-B0E4-BD55F60ADBA8}" destId="{A262FC33-CE65-4CD2-9B4F-A4594CF19475}" srcOrd="7" destOrd="0" presId="urn:microsoft.com/office/officeart/2005/8/layout/default"/>
    <dgm:cxn modelId="{44980286-287C-4AF5-9D07-C54BFE99E467}" type="presParOf" srcId="{4462DE75-D72F-48F4-B0E4-BD55F60ADBA8}" destId="{2A92CEFB-B1F6-420C-B0DF-F49490A82BF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AB5E41-F5D5-4866-B7E0-212BB6FFD5C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E71735B-1ADB-4A2F-82D8-318BC07BD005}">
      <dgm:prSet/>
      <dgm:spPr/>
      <dgm:t>
        <a:bodyPr/>
        <a:lstStyle/>
        <a:p>
          <a:r>
            <a:rPr lang="en-US"/>
            <a:t>strongly agree </a:t>
          </a:r>
        </a:p>
      </dgm:t>
    </dgm:pt>
    <dgm:pt modelId="{09213BF1-EBA5-4C9A-A1A3-78597AC840A4}" type="parTrans" cxnId="{0E75C38D-5873-4078-BD47-565E4FE2132E}">
      <dgm:prSet/>
      <dgm:spPr/>
      <dgm:t>
        <a:bodyPr/>
        <a:lstStyle/>
        <a:p>
          <a:endParaRPr lang="en-US"/>
        </a:p>
      </dgm:t>
    </dgm:pt>
    <dgm:pt modelId="{88C57A4F-1EC1-4A0A-8EFC-9A67895EDD3D}" type="sibTrans" cxnId="{0E75C38D-5873-4078-BD47-565E4FE2132E}">
      <dgm:prSet/>
      <dgm:spPr/>
      <dgm:t>
        <a:bodyPr/>
        <a:lstStyle/>
        <a:p>
          <a:endParaRPr lang="en-US"/>
        </a:p>
      </dgm:t>
    </dgm:pt>
    <dgm:pt modelId="{F042AB89-3A9F-4EF5-A6B2-A34FFD9BA7C1}">
      <dgm:prSet/>
      <dgm:spPr/>
      <dgm:t>
        <a:bodyPr/>
        <a:lstStyle/>
        <a:p>
          <a:r>
            <a:rPr lang="en-US"/>
            <a:t>agree </a:t>
          </a:r>
        </a:p>
      </dgm:t>
    </dgm:pt>
    <dgm:pt modelId="{F74C6C84-0FE2-4997-906C-4DCA2EEBB715}" type="parTrans" cxnId="{B67206A9-C39B-4CB8-995A-3F1E9A866D2A}">
      <dgm:prSet/>
      <dgm:spPr/>
      <dgm:t>
        <a:bodyPr/>
        <a:lstStyle/>
        <a:p>
          <a:endParaRPr lang="en-US"/>
        </a:p>
      </dgm:t>
    </dgm:pt>
    <dgm:pt modelId="{A5747175-A285-4421-9DFD-26DBE9A5A0AF}" type="sibTrans" cxnId="{B67206A9-C39B-4CB8-995A-3F1E9A866D2A}">
      <dgm:prSet/>
      <dgm:spPr/>
      <dgm:t>
        <a:bodyPr/>
        <a:lstStyle/>
        <a:p>
          <a:endParaRPr lang="en-US"/>
        </a:p>
      </dgm:t>
    </dgm:pt>
    <dgm:pt modelId="{B6CA8188-507F-4912-B061-869D7DCECFC9}">
      <dgm:prSet/>
      <dgm:spPr/>
      <dgm:t>
        <a:bodyPr/>
        <a:lstStyle/>
        <a:p>
          <a:r>
            <a:rPr lang="en-US"/>
            <a:t>neutral </a:t>
          </a:r>
        </a:p>
      </dgm:t>
    </dgm:pt>
    <dgm:pt modelId="{243850B8-1522-432D-BC04-214D54DE8A8E}" type="parTrans" cxnId="{26018D69-CF32-4BB2-BF0C-68366AD65878}">
      <dgm:prSet/>
      <dgm:spPr/>
      <dgm:t>
        <a:bodyPr/>
        <a:lstStyle/>
        <a:p>
          <a:endParaRPr lang="en-US"/>
        </a:p>
      </dgm:t>
    </dgm:pt>
    <dgm:pt modelId="{88C8808A-1139-46C8-95EE-B6875FBF1805}" type="sibTrans" cxnId="{26018D69-CF32-4BB2-BF0C-68366AD65878}">
      <dgm:prSet/>
      <dgm:spPr/>
      <dgm:t>
        <a:bodyPr/>
        <a:lstStyle/>
        <a:p>
          <a:endParaRPr lang="en-US"/>
        </a:p>
      </dgm:t>
    </dgm:pt>
    <dgm:pt modelId="{5A9A3A09-C30F-42E3-82BA-00DCFAE2F82A}">
      <dgm:prSet/>
      <dgm:spPr/>
      <dgm:t>
        <a:bodyPr/>
        <a:lstStyle/>
        <a:p>
          <a:r>
            <a:rPr lang="en-US"/>
            <a:t>Disagree</a:t>
          </a:r>
        </a:p>
      </dgm:t>
    </dgm:pt>
    <dgm:pt modelId="{618D4B2F-9BB2-4860-B6D6-6B2BD9B4B59B}" type="parTrans" cxnId="{4404B2DB-9FFF-4FDF-B747-16E173D04DD4}">
      <dgm:prSet/>
      <dgm:spPr/>
      <dgm:t>
        <a:bodyPr/>
        <a:lstStyle/>
        <a:p>
          <a:endParaRPr lang="en-US"/>
        </a:p>
      </dgm:t>
    </dgm:pt>
    <dgm:pt modelId="{2DFCEF36-F83B-47BF-B6F1-06199F5093CD}" type="sibTrans" cxnId="{4404B2DB-9FFF-4FDF-B747-16E173D04DD4}">
      <dgm:prSet/>
      <dgm:spPr/>
      <dgm:t>
        <a:bodyPr/>
        <a:lstStyle/>
        <a:p>
          <a:endParaRPr lang="en-US"/>
        </a:p>
      </dgm:t>
    </dgm:pt>
    <dgm:pt modelId="{15BB51F1-1CA0-46B2-8096-09DBA9A05DD3}">
      <dgm:prSet/>
      <dgm:spPr/>
      <dgm:t>
        <a:bodyPr/>
        <a:lstStyle/>
        <a:p>
          <a:r>
            <a:rPr lang="en-US"/>
            <a:t>strongly disagree</a:t>
          </a:r>
        </a:p>
      </dgm:t>
    </dgm:pt>
    <dgm:pt modelId="{09CF37DF-3EB8-44C6-98CB-421846449A00}" type="parTrans" cxnId="{8D483AAF-9739-4822-8012-4AB12EC1116A}">
      <dgm:prSet/>
      <dgm:spPr/>
      <dgm:t>
        <a:bodyPr/>
        <a:lstStyle/>
        <a:p>
          <a:endParaRPr lang="en-US"/>
        </a:p>
      </dgm:t>
    </dgm:pt>
    <dgm:pt modelId="{C9CA2FC2-6E49-4E0A-BA70-584F9B16932D}" type="sibTrans" cxnId="{8D483AAF-9739-4822-8012-4AB12EC1116A}">
      <dgm:prSet/>
      <dgm:spPr/>
      <dgm:t>
        <a:bodyPr/>
        <a:lstStyle/>
        <a:p>
          <a:endParaRPr lang="en-US"/>
        </a:p>
      </dgm:t>
    </dgm:pt>
    <dgm:pt modelId="{A52C126B-67B9-4822-A000-FF69F4718AB9}" type="pres">
      <dgm:prSet presAssocID="{02AB5E41-F5D5-4866-B7E0-212BB6FFD5CB}" presName="root" presStyleCnt="0">
        <dgm:presLayoutVars>
          <dgm:dir/>
          <dgm:resizeHandles val="exact"/>
        </dgm:presLayoutVars>
      </dgm:prSet>
      <dgm:spPr/>
    </dgm:pt>
    <dgm:pt modelId="{5A5F8630-2988-46B7-9275-F028D815BD65}" type="pres">
      <dgm:prSet presAssocID="{9E71735B-1ADB-4A2F-82D8-318BC07BD005}" presName="compNode" presStyleCnt="0"/>
      <dgm:spPr/>
    </dgm:pt>
    <dgm:pt modelId="{BBB2D206-94C6-4926-B20B-E86137608ED3}" type="pres">
      <dgm:prSet presAssocID="{9E71735B-1ADB-4A2F-82D8-318BC07BD00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ACD51C70-5BAF-4F5F-BEA3-522C8E367897}" type="pres">
      <dgm:prSet presAssocID="{9E71735B-1ADB-4A2F-82D8-318BC07BD005}" presName="spaceRect" presStyleCnt="0"/>
      <dgm:spPr/>
    </dgm:pt>
    <dgm:pt modelId="{AE2BF99E-9C42-4ADB-B0F7-5D209490CC89}" type="pres">
      <dgm:prSet presAssocID="{9E71735B-1ADB-4A2F-82D8-318BC07BD005}" presName="textRect" presStyleLbl="revTx" presStyleIdx="0" presStyleCnt="5">
        <dgm:presLayoutVars>
          <dgm:chMax val="1"/>
          <dgm:chPref val="1"/>
        </dgm:presLayoutVars>
      </dgm:prSet>
      <dgm:spPr/>
    </dgm:pt>
    <dgm:pt modelId="{E0801687-FAA4-4184-8D7C-0E2B47443411}" type="pres">
      <dgm:prSet presAssocID="{88C57A4F-1EC1-4A0A-8EFC-9A67895EDD3D}" presName="sibTrans" presStyleCnt="0"/>
      <dgm:spPr/>
    </dgm:pt>
    <dgm:pt modelId="{7CE6B6CA-9D65-48C5-A268-54E22B0D2B6C}" type="pres">
      <dgm:prSet presAssocID="{F042AB89-3A9F-4EF5-A6B2-A34FFD9BA7C1}" presName="compNode" presStyleCnt="0"/>
      <dgm:spPr/>
    </dgm:pt>
    <dgm:pt modelId="{72AE6823-012F-4C95-A01A-BF64EC357F0E}" type="pres">
      <dgm:prSet presAssocID="{F042AB89-3A9F-4EF5-A6B2-A34FFD9BA7C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CDF0E3EF-164E-49B5-9FE5-9874C3A60FB8}" type="pres">
      <dgm:prSet presAssocID="{F042AB89-3A9F-4EF5-A6B2-A34FFD9BA7C1}" presName="spaceRect" presStyleCnt="0"/>
      <dgm:spPr/>
    </dgm:pt>
    <dgm:pt modelId="{8781F13F-053C-481D-A784-DF8FEECF318E}" type="pres">
      <dgm:prSet presAssocID="{F042AB89-3A9F-4EF5-A6B2-A34FFD9BA7C1}" presName="textRect" presStyleLbl="revTx" presStyleIdx="1" presStyleCnt="5">
        <dgm:presLayoutVars>
          <dgm:chMax val="1"/>
          <dgm:chPref val="1"/>
        </dgm:presLayoutVars>
      </dgm:prSet>
      <dgm:spPr/>
    </dgm:pt>
    <dgm:pt modelId="{A3EE12D8-F445-4311-A3AF-B6AA4C5E73D1}" type="pres">
      <dgm:prSet presAssocID="{A5747175-A285-4421-9DFD-26DBE9A5A0AF}" presName="sibTrans" presStyleCnt="0"/>
      <dgm:spPr/>
    </dgm:pt>
    <dgm:pt modelId="{7D4DBCAA-4801-46B1-925F-62BD3E15FB8B}" type="pres">
      <dgm:prSet presAssocID="{B6CA8188-507F-4912-B061-869D7DCECFC9}" presName="compNode" presStyleCnt="0"/>
      <dgm:spPr/>
    </dgm:pt>
    <dgm:pt modelId="{082D7699-AD81-431F-82BA-82424FE1109B}" type="pres">
      <dgm:prSet presAssocID="{B6CA8188-507F-4912-B061-869D7DCECFC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utral Face with No Fill"/>
        </a:ext>
      </dgm:extLst>
    </dgm:pt>
    <dgm:pt modelId="{91B04485-26AE-4DFA-945E-5025D2E53CA8}" type="pres">
      <dgm:prSet presAssocID="{B6CA8188-507F-4912-B061-869D7DCECFC9}" presName="spaceRect" presStyleCnt="0"/>
      <dgm:spPr/>
    </dgm:pt>
    <dgm:pt modelId="{BA252AC3-A9D7-4261-AAE9-26FA568C2D36}" type="pres">
      <dgm:prSet presAssocID="{B6CA8188-507F-4912-B061-869D7DCECFC9}" presName="textRect" presStyleLbl="revTx" presStyleIdx="2" presStyleCnt="5">
        <dgm:presLayoutVars>
          <dgm:chMax val="1"/>
          <dgm:chPref val="1"/>
        </dgm:presLayoutVars>
      </dgm:prSet>
      <dgm:spPr/>
    </dgm:pt>
    <dgm:pt modelId="{89EB73B3-F5D0-4EDE-9257-7B098155D330}" type="pres">
      <dgm:prSet presAssocID="{88C8808A-1139-46C8-95EE-B6875FBF1805}" presName="sibTrans" presStyleCnt="0"/>
      <dgm:spPr/>
    </dgm:pt>
    <dgm:pt modelId="{F54DDDFD-6FD2-4D34-806E-DD1397511E9F}" type="pres">
      <dgm:prSet presAssocID="{5A9A3A09-C30F-42E3-82BA-00DCFAE2F82A}" presName="compNode" presStyleCnt="0"/>
      <dgm:spPr/>
    </dgm:pt>
    <dgm:pt modelId="{B7E16AB6-F806-4217-BC87-D100F783043B}" type="pres">
      <dgm:prSet presAssocID="{5A9A3A09-C30F-42E3-82BA-00DCFAE2F82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D589BD64-BA21-416F-8330-8AF320BB0097}" type="pres">
      <dgm:prSet presAssocID="{5A9A3A09-C30F-42E3-82BA-00DCFAE2F82A}" presName="spaceRect" presStyleCnt="0"/>
      <dgm:spPr/>
    </dgm:pt>
    <dgm:pt modelId="{A2F400E3-2813-4512-830A-A9227BE6C5C1}" type="pres">
      <dgm:prSet presAssocID="{5A9A3A09-C30F-42E3-82BA-00DCFAE2F82A}" presName="textRect" presStyleLbl="revTx" presStyleIdx="3" presStyleCnt="5">
        <dgm:presLayoutVars>
          <dgm:chMax val="1"/>
          <dgm:chPref val="1"/>
        </dgm:presLayoutVars>
      </dgm:prSet>
      <dgm:spPr/>
    </dgm:pt>
    <dgm:pt modelId="{E5EC50FF-08CD-49CA-8FF0-555FD279AFF8}" type="pres">
      <dgm:prSet presAssocID="{2DFCEF36-F83B-47BF-B6F1-06199F5093CD}" presName="sibTrans" presStyleCnt="0"/>
      <dgm:spPr/>
    </dgm:pt>
    <dgm:pt modelId="{F757B399-8DCD-419D-B29B-EEEAA096AA1A}" type="pres">
      <dgm:prSet presAssocID="{15BB51F1-1CA0-46B2-8096-09DBA9A05DD3}" presName="compNode" presStyleCnt="0"/>
      <dgm:spPr/>
    </dgm:pt>
    <dgm:pt modelId="{64F32EEA-688D-4897-8129-83E5A9FBD7E8}" type="pres">
      <dgm:prSet presAssocID="{15BB51F1-1CA0-46B2-8096-09DBA9A05DD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BEA00E89-2297-465E-B753-78A9742FA275}" type="pres">
      <dgm:prSet presAssocID="{15BB51F1-1CA0-46B2-8096-09DBA9A05DD3}" presName="spaceRect" presStyleCnt="0"/>
      <dgm:spPr/>
    </dgm:pt>
    <dgm:pt modelId="{E93E19A7-BDA5-44E0-999E-D104CD5C84DC}" type="pres">
      <dgm:prSet presAssocID="{15BB51F1-1CA0-46B2-8096-09DBA9A05DD3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E3A3A1D-0E63-4908-8B28-B287A3B96D93}" type="presOf" srcId="{5A9A3A09-C30F-42E3-82BA-00DCFAE2F82A}" destId="{A2F400E3-2813-4512-830A-A9227BE6C5C1}" srcOrd="0" destOrd="0" presId="urn:microsoft.com/office/officeart/2018/2/layout/IconLabelList"/>
    <dgm:cxn modelId="{9BF8C830-0142-4FB2-A394-89A749266402}" type="presOf" srcId="{02AB5E41-F5D5-4866-B7E0-212BB6FFD5CB}" destId="{A52C126B-67B9-4822-A000-FF69F4718AB9}" srcOrd="0" destOrd="0" presId="urn:microsoft.com/office/officeart/2018/2/layout/IconLabelList"/>
    <dgm:cxn modelId="{26018D69-CF32-4BB2-BF0C-68366AD65878}" srcId="{02AB5E41-F5D5-4866-B7E0-212BB6FFD5CB}" destId="{B6CA8188-507F-4912-B061-869D7DCECFC9}" srcOrd="2" destOrd="0" parTransId="{243850B8-1522-432D-BC04-214D54DE8A8E}" sibTransId="{88C8808A-1139-46C8-95EE-B6875FBF1805}"/>
    <dgm:cxn modelId="{E86A2851-D5B9-44CC-B9A1-14BC0DEE9F93}" type="presOf" srcId="{9E71735B-1ADB-4A2F-82D8-318BC07BD005}" destId="{AE2BF99E-9C42-4ADB-B0F7-5D209490CC89}" srcOrd="0" destOrd="0" presId="urn:microsoft.com/office/officeart/2018/2/layout/IconLabelList"/>
    <dgm:cxn modelId="{0E75C38D-5873-4078-BD47-565E4FE2132E}" srcId="{02AB5E41-F5D5-4866-B7E0-212BB6FFD5CB}" destId="{9E71735B-1ADB-4A2F-82D8-318BC07BD005}" srcOrd="0" destOrd="0" parTransId="{09213BF1-EBA5-4C9A-A1A3-78597AC840A4}" sibTransId="{88C57A4F-1EC1-4A0A-8EFC-9A67895EDD3D}"/>
    <dgm:cxn modelId="{4B0025A3-F842-452D-90CE-C08B526FF4D2}" type="presOf" srcId="{F042AB89-3A9F-4EF5-A6B2-A34FFD9BA7C1}" destId="{8781F13F-053C-481D-A784-DF8FEECF318E}" srcOrd="0" destOrd="0" presId="urn:microsoft.com/office/officeart/2018/2/layout/IconLabelList"/>
    <dgm:cxn modelId="{B67206A9-C39B-4CB8-995A-3F1E9A866D2A}" srcId="{02AB5E41-F5D5-4866-B7E0-212BB6FFD5CB}" destId="{F042AB89-3A9F-4EF5-A6B2-A34FFD9BA7C1}" srcOrd="1" destOrd="0" parTransId="{F74C6C84-0FE2-4997-906C-4DCA2EEBB715}" sibTransId="{A5747175-A285-4421-9DFD-26DBE9A5A0AF}"/>
    <dgm:cxn modelId="{8D483AAF-9739-4822-8012-4AB12EC1116A}" srcId="{02AB5E41-F5D5-4866-B7E0-212BB6FFD5CB}" destId="{15BB51F1-1CA0-46B2-8096-09DBA9A05DD3}" srcOrd="4" destOrd="0" parTransId="{09CF37DF-3EB8-44C6-98CB-421846449A00}" sibTransId="{C9CA2FC2-6E49-4E0A-BA70-584F9B16932D}"/>
    <dgm:cxn modelId="{CFDD13BA-A6C8-42C1-B178-2515684402AE}" type="presOf" srcId="{B6CA8188-507F-4912-B061-869D7DCECFC9}" destId="{BA252AC3-A9D7-4261-AAE9-26FA568C2D36}" srcOrd="0" destOrd="0" presId="urn:microsoft.com/office/officeart/2018/2/layout/IconLabelList"/>
    <dgm:cxn modelId="{ED62C8C4-EED7-4596-81CF-C26A70CC7B2D}" type="presOf" srcId="{15BB51F1-1CA0-46B2-8096-09DBA9A05DD3}" destId="{E93E19A7-BDA5-44E0-999E-D104CD5C84DC}" srcOrd="0" destOrd="0" presId="urn:microsoft.com/office/officeart/2018/2/layout/IconLabelList"/>
    <dgm:cxn modelId="{4404B2DB-9FFF-4FDF-B747-16E173D04DD4}" srcId="{02AB5E41-F5D5-4866-B7E0-212BB6FFD5CB}" destId="{5A9A3A09-C30F-42E3-82BA-00DCFAE2F82A}" srcOrd="3" destOrd="0" parTransId="{618D4B2F-9BB2-4860-B6D6-6B2BD9B4B59B}" sibTransId="{2DFCEF36-F83B-47BF-B6F1-06199F5093CD}"/>
    <dgm:cxn modelId="{29AF54C4-A820-47DE-A4BF-2DF6A2D4F417}" type="presParOf" srcId="{A52C126B-67B9-4822-A000-FF69F4718AB9}" destId="{5A5F8630-2988-46B7-9275-F028D815BD65}" srcOrd="0" destOrd="0" presId="urn:microsoft.com/office/officeart/2018/2/layout/IconLabelList"/>
    <dgm:cxn modelId="{3BD290A3-E0F3-475A-BCAD-924ABF8995D7}" type="presParOf" srcId="{5A5F8630-2988-46B7-9275-F028D815BD65}" destId="{BBB2D206-94C6-4926-B20B-E86137608ED3}" srcOrd="0" destOrd="0" presId="urn:microsoft.com/office/officeart/2018/2/layout/IconLabelList"/>
    <dgm:cxn modelId="{2B3BB183-9266-4CF9-91E8-1D5FE37734AB}" type="presParOf" srcId="{5A5F8630-2988-46B7-9275-F028D815BD65}" destId="{ACD51C70-5BAF-4F5F-BEA3-522C8E367897}" srcOrd="1" destOrd="0" presId="urn:microsoft.com/office/officeart/2018/2/layout/IconLabelList"/>
    <dgm:cxn modelId="{D3501B49-4892-4E27-814E-CB9AA7CD879A}" type="presParOf" srcId="{5A5F8630-2988-46B7-9275-F028D815BD65}" destId="{AE2BF99E-9C42-4ADB-B0F7-5D209490CC89}" srcOrd="2" destOrd="0" presId="urn:microsoft.com/office/officeart/2018/2/layout/IconLabelList"/>
    <dgm:cxn modelId="{B4EE92E2-BBE8-4179-AC93-8097442E908F}" type="presParOf" srcId="{A52C126B-67B9-4822-A000-FF69F4718AB9}" destId="{E0801687-FAA4-4184-8D7C-0E2B47443411}" srcOrd="1" destOrd="0" presId="urn:microsoft.com/office/officeart/2018/2/layout/IconLabelList"/>
    <dgm:cxn modelId="{6F671655-2DC0-4D2A-9EB3-2C2AE973027C}" type="presParOf" srcId="{A52C126B-67B9-4822-A000-FF69F4718AB9}" destId="{7CE6B6CA-9D65-48C5-A268-54E22B0D2B6C}" srcOrd="2" destOrd="0" presId="urn:microsoft.com/office/officeart/2018/2/layout/IconLabelList"/>
    <dgm:cxn modelId="{41DF1887-A8AB-49F8-AF49-98E8684549B9}" type="presParOf" srcId="{7CE6B6CA-9D65-48C5-A268-54E22B0D2B6C}" destId="{72AE6823-012F-4C95-A01A-BF64EC357F0E}" srcOrd="0" destOrd="0" presId="urn:microsoft.com/office/officeart/2018/2/layout/IconLabelList"/>
    <dgm:cxn modelId="{72B2D082-0B52-43A9-9199-47D30563F5FF}" type="presParOf" srcId="{7CE6B6CA-9D65-48C5-A268-54E22B0D2B6C}" destId="{CDF0E3EF-164E-49B5-9FE5-9874C3A60FB8}" srcOrd="1" destOrd="0" presId="urn:microsoft.com/office/officeart/2018/2/layout/IconLabelList"/>
    <dgm:cxn modelId="{BF566935-3E5C-4DE0-AC7A-D70CE2FC5D58}" type="presParOf" srcId="{7CE6B6CA-9D65-48C5-A268-54E22B0D2B6C}" destId="{8781F13F-053C-481D-A784-DF8FEECF318E}" srcOrd="2" destOrd="0" presId="urn:microsoft.com/office/officeart/2018/2/layout/IconLabelList"/>
    <dgm:cxn modelId="{9262723F-D299-4BCF-8326-38D5991438C0}" type="presParOf" srcId="{A52C126B-67B9-4822-A000-FF69F4718AB9}" destId="{A3EE12D8-F445-4311-A3AF-B6AA4C5E73D1}" srcOrd="3" destOrd="0" presId="urn:microsoft.com/office/officeart/2018/2/layout/IconLabelList"/>
    <dgm:cxn modelId="{7464715F-04A4-42C8-89CC-5D92030404E3}" type="presParOf" srcId="{A52C126B-67B9-4822-A000-FF69F4718AB9}" destId="{7D4DBCAA-4801-46B1-925F-62BD3E15FB8B}" srcOrd="4" destOrd="0" presId="urn:microsoft.com/office/officeart/2018/2/layout/IconLabelList"/>
    <dgm:cxn modelId="{CE6D76B8-7E8C-4687-AE22-38ECB43BC6CA}" type="presParOf" srcId="{7D4DBCAA-4801-46B1-925F-62BD3E15FB8B}" destId="{082D7699-AD81-431F-82BA-82424FE1109B}" srcOrd="0" destOrd="0" presId="urn:microsoft.com/office/officeart/2018/2/layout/IconLabelList"/>
    <dgm:cxn modelId="{2C92D773-FB1F-4EBE-A1B0-E055460AE630}" type="presParOf" srcId="{7D4DBCAA-4801-46B1-925F-62BD3E15FB8B}" destId="{91B04485-26AE-4DFA-945E-5025D2E53CA8}" srcOrd="1" destOrd="0" presId="urn:microsoft.com/office/officeart/2018/2/layout/IconLabelList"/>
    <dgm:cxn modelId="{44A83DF1-6B40-4ADC-9705-BDC35F1B71A9}" type="presParOf" srcId="{7D4DBCAA-4801-46B1-925F-62BD3E15FB8B}" destId="{BA252AC3-A9D7-4261-AAE9-26FA568C2D36}" srcOrd="2" destOrd="0" presId="urn:microsoft.com/office/officeart/2018/2/layout/IconLabelList"/>
    <dgm:cxn modelId="{E3ABAEBF-C984-409E-BF29-59425173C6D8}" type="presParOf" srcId="{A52C126B-67B9-4822-A000-FF69F4718AB9}" destId="{89EB73B3-F5D0-4EDE-9257-7B098155D330}" srcOrd="5" destOrd="0" presId="urn:microsoft.com/office/officeart/2018/2/layout/IconLabelList"/>
    <dgm:cxn modelId="{17C25813-A357-49B0-A3B4-9C8411E76402}" type="presParOf" srcId="{A52C126B-67B9-4822-A000-FF69F4718AB9}" destId="{F54DDDFD-6FD2-4D34-806E-DD1397511E9F}" srcOrd="6" destOrd="0" presId="urn:microsoft.com/office/officeart/2018/2/layout/IconLabelList"/>
    <dgm:cxn modelId="{FB8CB3A9-5961-4F28-B6D7-5EC0EE09A6DC}" type="presParOf" srcId="{F54DDDFD-6FD2-4D34-806E-DD1397511E9F}" destId="{B7E16AB6-F806-4217-BC87-D100F783043B}" srcOrd="0" destOrd="0" presId="urn:microsoft.com/office/officeart/2018/2/layout/IconLabelList"/>
    <dgm:cxn modelId="{A5BA3E97-F022-4FE5-8CA9-90221EEBB160}" type="presParOf" srcId="{F54DDDFD-6FD2-4D34-806E-DD1397511E9F}" destId="{D589BD64-BA21-416F-8330-8AF320BB0097}" srcOrd="1" destOrd="0" presId="urn:microsoft.com/office/officeart/2018/2/layout/IconLabelList"/>
    <dgm:cxn modelId="{ADAF214B-D847-409C-9EB6-F11B284D7FDE}" type="presParOf" srcId="{F54DDDFD-6FD2-4D34-806E-DD1397511E9F}" destId="{A2F400E3-2813-4512-830A-A9227BE6C5C1}" srcOrd="2" destOrd="0" presId="urn:microsoft.com/office/officeart/2018/2/layout/IconLabelList"/>
    <dgm:cxn modelId="{6754EEC8-8C39-4BF3-9564-CC748B1FEE97}" type="presParOf" srcId="{A52C126B-67B9-4822-A000-FF69F4718AB9}" destId="{E5EC50FF-08CD-49CA-8FF0-555FD279AFF8}" srcOrd="7" destOrd="0" presId="urn:microsoft.com/office/officeart/2018/2/layout/IconLabelList"/>
    <dgm:cxn modelId="{57BD20FE-5ACB-4D72-85AB-21AFFD68C049}" type="presParOf" srcId="{A52C126B-67B9-4822-A000-FF69F4718AB9}" destId="{F757B399-8DCD-419D-B29B-EEEAA096AA1A}" srcOrd="8" destOrd="0" presId="urn:microsoft.com/office/officeart/2018/2/layout/IconLabelList"/>
    <dgm:cxn modelId="{1DF7534E-79CD-4057-96B0-1C418609E345}" type="presParOf" srcId="{F757B399-8DCD-419D-B29B-EEEAA096AA1A}" destId="{64F32EEA-688D-4897-8129-83E5A9FBD7E8}" srcOrd="0" destOrd="0" presId="urn:microsoft.com/office/officeart/2018/2/layout/IconLabelList"/>
    <dgm:cxn modelId="{1B2F23D7-F9D4-405C-A94C-FED0E6AA8B18}" type="presParOf" srcId="{F757B399-8DCD-419D-B29B-EEEAA096AA1A}" destId="{BEA00E89-2297-465E-B753-78A9742FA275}" srcOrd="1" destOrd="0" presId="urn:microsoft.com/office/officeart/2018/2/layout/IconLabelList"/>
    <dgm:cxn modelId="{4282AECE-9A18-4319-AD2D-BA53D65B8555}" type="presParOf" srcId="{F757B399-8DCD-419D-B29B-EEEAA096AA1A}" destId="{E93E19A7-BDA5-44E0-999E-D104CD5C84D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02333C-63E9-4D00-9999-31DB7654B83E}" type="doc">
      <dgm:prSet loTypeId="urn:microsoft.com/office/officeart/2005/8/layout/process5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AFF7E85-DB7B-4389-A9F7-DC275FDBD394}">
      <dgm:prSet/>
      <dgm:spPr/>
      <dgm:t>
        <a:bodyPr/>
        <a:lstStyle/>
        <a:p>
          <a:r>
            <a:rPr lang="en-US"/>
            <a:t>strongly agree </a:t>
          </a:r>
        </a:p>
      </dgm:t>
    </dgm:pt>
    <dgm:pt modelId="{26E15217-E6BF-4D26-97A8-DD351202E623}" type="parTrans" cxnId="{175FDD56-EB71-4EC0-8A26-58E15F99BDF1}">
      <dgm:prSet/>
      <dgm:spPr/>
      <dgm:t>
        <a:bodyPr/>
        <a:lstStyle/>
        <a:p>
          <a:endParaRPr lang="en-US"/>
        </a:p>
      </dgm:t>
    </dgm:pt>
    <dgm:pt modelId="{2C0A579B-B957-46CE-958E-B35178122B66}" type="sibTrans" cxnId="{175FDD56-EB71-4EC0-8A26-58E15F99BDF1}">
      <dgm:prSet/>
      <dgm:spPr/>
      <dgm:t>
        <a:bodyPr/>
        <a:lstStyle/>
        <a:p>
          <a:endParaRPr lang="en-US"/>
        </a:p>
      </dgm:t>
    </dgm:pt>
    <dgm:pt modelId="{89C6FD25-C0DA-418C-9F52-8C74EFF8C4F5}">
      <dgm:prSet/>
      <dgm:spPr/>
      <dgm:t>
        <a:bodyPr/>
        <a:lstStyle/>
        <a:p>
          <a:r>
            <a:rPr lang="en-US"/>
            <a:t>agree </a:t>
          </a:r>
        </a:p>
      </dgm:t>
    </dgm:pt>
    <dgm:pt modelId="{53BDE64C-CF27-424C-8252-EDCF81B9ACE1}" type="parTrans" cxnId="{5DDF062A-E0B2-4682-9090-82E5B09C42A7}">
      <dgm:prSet/>
      <dgm:spPr/>
      <dgm:t>
        <a:bodyPr/>
        <a:lstStyle/>
        <a:p>
          <a:endParaRPr lang="en-US"/>
        </a:p>
      </dgm:t>
    </dgm:pt>
    <dgm:pt modelId="{B3DEB70F-CE50-4DAB-AA8D-7AD6DD20D2CF}" type="sibTrans" cxnId="{5DDF062A-E0B2-4682-9090-82E5B09C42A7}">
      <dgm:prSet/>
      <dgm:spPr/>
      <dgm:t>
        <a:bodyPr/>
        <a:lstStyle/>
        <a:p>
          <a:endParaRPr lang="en-US"/>
        </a:p>
      </dgm:t>
    </dgm:pt>
    <dgm:pt modelId="{BEE11DD4-18DB-4224-B5AD-B0EC6740F38D}">
      <dgm:prSet/>
      <dgm:spPr/>
      <dgm:t>
        <a:bodyPr/>
        <a:lstStyle/>
        <a:p>
          <a:r>
            <a:rPr lang="en-US"/>
            <a:t>neutral </a:t>
          </a:r>
        </a:p>
      </dgm:t>
    </dgm:pt>
    <dgm:pt modelId="{8B4006C8-75FA-4AF5-B631-328AEAD8BAE1}" type="parTrans" cxnId="{1EAB089D-5E06-43C4-9BCB-10226C2BBBDC}">
      <dgm:prSet/>
      <dgm:spPr/>
      <dgm:t>
        <a:bodyPr/>
        <a:lstStyle/>
        <a:p>
          <a:endParaRPr lang="en-US"/>
        </a:p>
      </dgm:t>
    </dgm:pt>
    <dgm:pt modelId="{83BF4206-B9E9-4866-8BFA-C893DE81F594}" type="sibTrans" cxnId="{1EAB089D-5E06-43C4-9BCB-10226C2BBBDC}">
      <dgm:prSet/>
      <dgm:spPr/>
      <dgm:t>
        <a:bodyPr/>
        <a:lstStyle/>
        <a:p>
          <a:endParaRPr lang="en-US"/>
        </a:p>
      </dgm:t>
    </dgm:pt>
    <dgm:pt modelId="{41E12BAB-65C9-4069-BD49-DC60B17753D6}">
      <dgm:prSet/>
      <dgm:spPr/>
      <dgm:t>
        <a:bodyPr/>
        <a:lstStyle/>
        <a:p>
          <a:r>
            <a:rPr lang="en-US"/>
            <a:t>Disagree</a:t>
          </a:r>
        </a:p>
      </dgm:t>
    </dgm:pt>
    <dgm:pt modelId="{8DD4F5E6-BDD7-47D5-A0E3-608D9D44A94F}" type="parTrans" cxnId="{B94F453F-EDA7-47B5-90FD-936CD67E862B}">
      <dgm:prSet/>
      <dgm:spPr/>
      <dgm:t>
        <a:bodyPr/>
        <a:lstStyle/>
        <a:p>
          <a:endParaRPr lang="en-US"/>
        </a:p>
      </dgm:t>
    </dgm:pt>
    <dgm:pt modelId="{BFF89AF5-8D2F-4AA6-866D-C92BE09BD4EE}" type="sibTrans" cxnId="{B94F453F-EDA7-47B5-90FD-936CD67E862B}">
      <dgm:prSet/>
      <dgm:spPr/>
      <dgm:t>
        <a:bodyPr/>
        <a:lstStyle/>
        <a:p>
          <a:endParaRPr lang="en-US"/>
        </a:p>
      </dgm:t>
    </dgm:pt>
    <dgm:pt modelId="{20127572-C367-4FDB-BB35-5C6FE3CB88C5}">
      <dgm:prSet/>
      <dgm:spPr/>
      <dgm:t>
        <a:bodyPr/>
        <a:lstStyle/>
        <a:p>
          <a:r>
            <a:rPr lang="en-US"/>
            <a:t>strongly disagree</a:t>
          </a:r>
        </a:p>
      </dgm:t>
    </dgm:pt>
    <dgm:pt modelId="{A8AF4258-2994-42B1-B2A8-6BC374CAE7D4}" type="parTrans" cxnId="{A88BE16B-B23F-4C33-B640-2362CF27DC41}">
      <dgm:prSet/>
      <dgm:spPr/>
      <dgm:t>
        <a:bodyPr/>
        <a:lstStyle/>
        <a:p>
          <a:endParaRPr lang="en-US"/>
        </a:p>
      </dgm:t>
    </dgm:pt>
    <dgm:pt modelId="{4D26E3D3-A406-4E25-922C-8CC1388893B3}" type="sibTrans" cxnId="{A88BE16B-B23F-4C33-B640-2362CF27DC41}">
      <dgm:prSet/>
      <dgm:spPr/>
      <dgm:t>
        <a:bodyPr/>
        <a:lstStyle/>
        <a:p>
          <a:endParaRPr lang="en-US"/>
        </a:p>
      </dgm:t>
    </dgm:pt>
    <dgm:pt modelId="{D7066A87-FCF5-475D-8165-86014E0F30BC}" type="pres">
      <dgm:prSet presAssocID="{BE02333C-63E9-4D00-9999-31DB7654B83E}" presName="diagram" presStyleCnt="0">
        <dgm:presLayoutVars>
          <dgm:dir/>
          <dgm:resizeHandles val="exact"/>
        </dgm:presLayoutVars>
      </dgm:prSet>
      <dgm:spPr/>
    </dgm:pt>
    <dgm:pt modelId="{6BAA1E8B-23EE-41A0-9142-E79911D46D17}" type="pres">
      <dgm:prSet presAssocID="{CAFF7E85-DB7B-4389-A9F7-DC275FDBD394}" presName="node" presStyleLbl="node1" presStyleIdx="0" presStyleCnt="5">
        <dgm:presLayoutVars>
          <dgm:bulletEnabled val="1"/>
        </dgm:presLayoutVars>
      </dgm:prSet>
      <dgm:spPr/>
    </dgm:pt>
    <dgm:pt modelId="{402BB7FD-26FB-4AAD-AB66-4E3BAE12A955}" type="pres">
      <dgm:prSet presAssocID="{2C0A579B-B957-46CE-958E-B35178122B66}" presName="sibTrans" presStyleLbl="sibTrans2D1" presStyleIdx="0" presStyleCnt="4"/>
      <dgm:spPr/>
    </dgm:pt>
    <dgm:pt modelId="{870840D2-B58F-4A14-A878-817BA954DE35}" type="pres">
      <dgm:prSet presAssocID="{2C0A579B-B957-46CE-958E-B35178122B66}" presName="connectorText" presStyleLbl="sibTrans2D1" presStyleIdx="0" presStyleCnt="4"/>
      <dgm:spPr/>
    </dgm:pt>
    <dgm:pt modelId="{AD5CE3A4-6CDF-4B5F-B7C2-72BE05970579}" type="pres">
      <dgm:prSet presAssocID="{89C6FD25-C0DA-418C-9F52-8C74EFF8C4F5}" presName="node" presStyleLbl="node1" presStyleIdx="1" presStyleCnt="5">
        <dgm:presLayoutVars>
          <dgm:bulletEnabled val="1"/>
        </dgm:presLayoutVars>
      </dgm:prSet>
      <dgm:spPr/>
    </dgm:pt>
    <dgm:pt modelId="{1EF130D9-F9FC-4E05-9D82-93AD9FA87761}" type="pres">
      <dgm:prSet presAssocID="{B3DEB70F-CE50-4DAB-AA8D-7AD6DD20D2CF}" presName="sibTrans" presStyleLbl="sibTrans2D1" presStyleIdx="1" presStyleCnt="4"/>
      <dgm:spPr/>
    </dgm:pt>
    <dgm:pt modelId="{D6534024-2565-43F2-8318-95BA6A4B9A33}" type="pres">
      <dgm:prSet presAssocID="{B3DEB70F-CE50-4DAB-AA8D-7AD6DD20D2CF}" presName="connectorText" presStyleLbl="sibTrans2D1" presStyleIdx="1" presStyleCnt="4"/>
      <dgm:spPr/>
    </dgm:pt>
    <dgm:pt modelId="{D42B5B99-E81A-4DC8-B923-67C4F3100B96}" type="pres">
      <dgm:prSet presAssocID="{BEE11DD4-18DB-4224-B5AD-B0EC6740F38D}" presName="node" presStyleLbl="node1" presStyleIdx="2" presStyleCnt="5">
        <dgm:presLayoutVars>
          <dgm:bulletEnabled val="1"/>
        </dgm:presLayoutVars>
      </dgm:prSet>
      <dgm:spPr/>
    </dgm:pt>
    <dgm:pt modelId="{C1139035-F3DA-42FD-BE2C-B030B8E87D32}" type="pres">
      <dgm:prSet presAssocID="{83BF4206-B9E9-4866-8BFA-C893DE81F594}" presName="sibTrans" presStyleLbl="sibTrans2D1" presStyleIdx="2" presStyleCnt="4"/>
      <dgm:spPr/>
    </dgm:pt>
    <dgm:pt modelId="{8925176B-5621-4EC2-8BB7-7B9610724696}" type="pres">
      <dgm:prSet presAssocID="{83BF4206-B9E9-4866-8BFA-C893DE81F594}" presName="connectorText" presStyleLbl="sibTrans2D1" presStyleIdx="2" presStyleCnt="4"/>
      <dgm:spPr/>
    </dgm:pt>
    <dgm:pt modelId="{79C21FA1-AF8E-4C28-AB88-90CF1BE5B707}" type="pres">
      <dgm:prSet presAssocID="{41E12BAB-65C9-4069-BD49-DC60B17753D6}" presName="node" presStyleLbl="node1" presStyleIdx="3" presStyleCnt="5">
        <dgm:presLayoutVars>
          <dgm:bulletEnabled val="1"/>
        </dgm:presLayoutVars>
      </dgm:prSet>
      <dgm:spPr/>
    </dgm:pt>
    <dgm:pt modelId="{BDC11E31-D2CD-4811-A2E0-E63F547A21F4}" type="pres">
      <dgm:prSet presAssocID="{BFF89AF5-8D2F-4AA6-866D-C92BE09BD4EE}" presName="sibTrans" presStyleLbl="sibTrans2D1" presStyleIdx="3" presStyleCnt="4"/>
      <dgm:spPr/>
    </dgm:pt>
    <dgm:pt modelId="{BA6C67B3-1355-46C9-8876-1F3286FCF7CE}" type="pres">
      <dgm:prSet presAssocID="{BFF89AF5-8D2F-4AA6-866D-C92BE09BD4EE}" presName="connectorText" presStyleLbl="sibTrans2D1" presStyleIdx="3" presStyleCnt="4"/>
      <dgm:spPr/>
    </dgm:pt>
    <dgm:pt modelId="{4C8FE266-2BEB-481B-B66B-F6D6043BCDDF}" type="pres">
      <dgm:prSet presAssocID="{20127572-C367-4FDB-BB35-5C6FE3CB88C5}" presName="node" presStyleLbl="node1" presStyleIdx="4" presStyleCnt="5">
        <dgm:presLayoutVars>
          <dgm:bulletEnabled val="1"/>
        </dgm:presLayoutVars>
      </dgm:prSet>
      <dgm:spPr/>
    </dgm:pt>
  </dgm:ptLst>
  <dgm:cxnLst>
    <dgm:cxn modelId="{B7AD2323-AB38-4085-936D-8219C0165E2B}" type="presOf" srcId="{83BF4206-B9E9-4866-8BFA-C893DE81F594}" destId="{C1139035-F3DA-42FD-BE2C-B030B8E87D32}" srcOrd="0" destOrd="0" presId="urn:microsoft.com/office/officeart/2005/8/layout/process5"/>
    <dgm:cxn modelId="{5DDF062A-E0B2-4682-9090-82E5B09C42A7}" srcId="{BE02333C-63E9-4D00-9999-31DB7654B83E}" destId="{89C6FD25-C0DA-418C-9F52-8C74EFF8C4F5}" srcOrd="1" destOrd="0" parTransId="{53BDE64C-CF27-424C-8252-EDCF81B9ACE1}" sibTransId="{B3DEB70F-CE50-4DAB-AA8D-7AD6DD20D2CF}"/>
    <dgm:cxn modelId="{B94F453F-EDA7-47B5-90FD-936CD67E862B}" srcId="{BE02333C-63E9-4D00-9999-31DB7654B83E}" destId="{41E12BAB-65C9-4069-BD49-DC60B17753D6}" srcOrd="3" destOrd="0" parTransId="{8DD4F5E6-BDD7-47D5-A0E3-608D9D44A94F}" sibTransId="{BFF89AF5-8D2F-4AA6-866D-C92BE09BD4EE}"/>
    <dgm:cxn modelId="{8B7D9461-CAE0-46ED-A630-17D981F9EA5C}" type="presOf" srcId="{20127572-C367-4FDB-BB35-5C6FE3CB88C5}" destId="{4C8FE266-2BEB-481B-B66B-F6D6043BCDDF}" srcOrd="0" destOrd="0" presId="urn:microsoft.com/office/officeart/2005/8/layout/process5"/>
    <dgm:cxn modelId="{8005DD48-F1BF-4D9D-B3B3-FA9AA90FEDFA}" type="presOf" srcId="{B3DEB70F-CE50-4DAB-AA8D-7AD6DD20D2CF}" destId="{D6534024-2565-43F2-8318-95BA6A4B9A33}" srcOrd="1" destOrd="0" presId="urn:microsoft.com/office/officeart/2005/8/layout/process5"/>
    <dgm:cxn modelId="{A88BE16B-B23F-4C33-B640-2362CF27DC41}" srcId="{BE02333C-63E9-4D00-9999-31DB7654B83E}" destId="{20127572-C367-4FDB-BB35-5C6FE3CB88C5}" srcOrd="4" destOrd="0" parTransId="{A8AF4258-2994-42B1-B2A8-6BC374CAE7D4}" sibTransId="{4D26E3D3-A406-4E25-922C-8CC1388893B3}"/>
    <dgm:cxn modelId="{62B1F36D-8A4B-43AE-964D-AFF671341DA1}" type="presOf" srcId="{BE02333C-63E9-4D00-9999-31DB7654B83E}" destId="{D7066A87-FCF5-475D-8165-86014E0F30BC}" srcOrd="0" destOrd="0" presId="urn:microsoft.com/office/officeart/2005/8/layout/process5"/>
    <dgm:cxn modelId="{6B0F4474-9CB1-40A7-ABE8-BD574F6E4435}" type="presOf" srcId="{83BF4206-B9E9-4866-8BFA-C893DE81F594}" destId="{8925176B-5621-4EC2-8BB7-7B9610724696}" srcOrd="1" destOrd="0" presId="urn:microsoft.com/office/officeart/2005/8/layout/process5"/>
    <dgm:cxn modelId="{175FDD56-EB71-4EC0-8A26-58E15F99BDF1}" srcId="{BE02333C-63E9-4D00-9999-31DB7654B83E}" destId="{CAFF7E85-DB7B-4389-A9F7-DC275FDBD394}" srcOrd="0" destOrd="0" parTransId="{26E15217-E6BF-4D26-97A8-DD351202E623}" sibTransId="{2C0A579B-B957-46CE-958E-B35178122B66}"/>
    <dgm:cxn modelId="{6AF09B7A-3D0D-4173-96E4-47DF57BE4F08}" type="presOf" srcId="{2C0A579B-B957-46CE-958E-B35178122B66}" destId="{402BB7FD-26FB-4AAD-AB66-4E3BAE12A955}" srcOrd="0" destOrd="0" presId="urn:microsoft.com/office/officeart/2005/8/layout/process5"/>
    <dgm:cxn modelId="{55673380-0E40-42E0-BD5C-05ABD543ED90}" type="presOf" srcId="{BEE11DD4-18DB-4224-B5AD-B0EC6740F38D}" destId="{D42B5B99-E81A-4DC8-B923-67C4F3100B96}" srcOrd="0" destOrd="0" presId="urn:microsoft.com/office/officeart/2005/8/layout/process5"/>
    <dgm:cxn modelId="{3A1D8A87-A804-40B5-94F5-08F6C081D3B0}" type="presOf" srcId="{41E12BAB-65C9-4069-BD49-DC60B17753D6}" destId="{79C21FA1-AF8E-4C28-AB88-90CF1BE5B707}" srcOrd="0" destOrd="0" presId="urn:microsoft.com/office/officeart/2005/8/layout/process5"/>
    <dgm:cxn modelId="{C6D2D88F-55B8-41C4-8376-B16560607486}" type="presOf" srcId="{BFF89AF5-8D2F-4AA6-866D-C92BE09BD4EE}" destId="{BDC11E31-D2CD-4811-A2E0-E63F547A21F4}" srcOrd="0" destOrd="0" presId="urn:microsoft.com/office/officeart/2005/8/layout/process5"/>
    <dgm:cxn modelId="{1EAB089D-5E06-43C4-9BCB-10226C2BBBDC}" srcId="{BE02333C-63E9-4D00-9999-31DB7654B83E}" destId="{BEE11DD4-18DB-4224-B5AD-B0EC6740F38D}" srcOrd="2" destOrd="0" parTransId="{8B4006C8-75FA-4AF5-B631-328AEAD8BAE1}" sibTransId="{83BF4206-B9E9-4866-8BFA-C893DE81F594}"/>
    <dgm:cxn modelId="{EBAC2FA9-4D7F-463D-95B5-9B8799748FA4}" type="presOf" srcId="{89C6FD25-C0DA-418C-9F52-8C74EFF8C4F5}" destId="{AD5CE3A4-6CDF-4B5F-B7C2-72BE05970579}" srcOrd="0" destOrd="0" presId="urn:microsoft.com/office/officeart/2005/8/layout/process5"/>
    <dgm:cxn modelId="{777C7EAF-6EC4-4B26-BD57-CEEFF9CB46AB}" type="presOf" srcId="{CAFF7E85-DB7B-4389-A9F7-DC275FDBD394}" destId="{6BAA1E8B-23EE-41A0-9142-E79911D46D17}" srcOrd="0" destOrd="0" presId="urn:microsoft.com/office/officeart/2005/8/layout/process5"/>
    <dgm:cxn modelId="{242590C0-95F5-465B-8EC8-888F499D8996}" type="presOf" srcId="{BFF89AF5-8D2F-4AA6-866D-C92BE09BD4EE}" destId="{BA6C67B3-1355-46C9-8876-1F3286FCF7CE}" srcOrd="1" destOrd="0" presId="urn:microsoft.com/office/officeart/2005/8/layout/process5"/>
    <dgm:cxn modelId="{7D4388C4-BA78-465E-86D6-5C88796DC2E1}" type="presOf" srcId="{B3DEB70F-CE50-4DAB-AA8D-7AD6DD20D2CF}" destId="{1EF130D9-F9FC-4E05-9D82-93AD9FA87761}" srcOrd="0" destOrd="0" presId="urn:microsoft.com/office/officeart/2005/8/layout/process5"/>
    <dgm:cxn modelId="{F90DE3D9-9338-4198-83F4-40D2BA36AD20}" type="presOf" srcId="{2C0A579B-B957-46CE-958E-B35178122B66}" destId="{870840D2-B58F-4A14-A878-817BA954DE35}" srcOrd="1" destOrd="0" presId="urn:microsoft.com/office/officeart/2005/8/layout/process5"/>
    <dgm:cxn modelId="{EDCCE39C-9D09-49B1-AC53-46F8B3993715}" type="presParOf" srcId="{D7066A87-FCF5-475D-8165-86014E0F30BC}" destId="{6BAA1E8B-23EE-41A0-9142-E79911D46D17}" srcOrd="0" destOrd="0" presId="urn:microsoft.com/office/officeart/2005/8/layout/process5"/>
    <dgm:cxn modelId="{8322BFD5-2B61-4429-9EC2-EF03052CE344}" type="presParOf" srcId="{D7066A87-FCF5-475D-8165-86014E0F30BC}" destId="{402BB7FD-26FB-4AAD-AB66-4E3BAE12A955}" srcOrd="1" destOrd="0" presId="urn:microsoft.com/office/officeart/2005/8/layout/process5"/>
    <dgm:cxn modelId="{4E4C3DC5-1E84-4FC1-9305-85B1AE5AB255}" type="presParOf" srcId="{402BB7FD-26FB-4AAD-AB66-4E3BAE12A955}" destId="{870840D2-B58F-4A14-A878-817BA954DE35}" srcOrd="0" destOrd="0" presId="urn:microsoft.com/office/officeart/2005/8/layout/process5"/>
    <dgm:cxn modelId="{1B8B135A-4D97-4DFC-8C6F-E00E474BC245}" type="presParOf" srcId="{D7066A87-FCF5-475D-8165-86014E0F30BC}" destId="{AD5CE3A4-6CDF-4B5F-B7C2-72BE05970579}" srcOrd="2" destOrd="0" presId="urn:microsoft.com/office/officeart/2005/8/layout/process5"/>
    <dgm:cxn modelId="{26FE4B8B-388C-400F-A83F-2D02FE8D3519}" type="presParOf" srcId="{D7066A87-FCF5-475D-8165-86014E0F30BC}" destId="{1EF130D9-F9FC-4E05-9D82-93AD9FA87761}" srcOrd="3" destOrd="0" presId="urn:microsoft.com/office/officeart/2005/8/layout/process5"/>
    <dgm:cxn modelId="{D018DBF4-2CFF-4170-8F75-A0C9CAF7CE34}" type="presParOf" srcId="{1EF130D9-F9FC-4E05-9D82-93AD9FA87761}" destId="{D6534024-2565-43F2-8318-95BA6A4B9A33}" srcOrd="0" destOrd="0" presId="urn:microsoft.com/office/officeart/2005/8/layout/process5"/>
    <dgm:cxn modelId="{9969024F-132C-4E7E-8485-F3A59181BADE}" type="presParOf" srcId="{D7066A87-FCF5-475D-8165-86014E0F30BC}" destId="{D42B5B99-E81A-4DC8-B923-67C4F3100B96}" srcOrd="4" destOrd="0" presId="urn:microsoft.com/office/officeart/2005/8/layout/process5"/>
    <dgm:cxn modelId="{CB332A39-58E2-4AEB-97E7-B109E6627421}" type="presParOf" srcId="{D7066A87-FCF5-475D-8165-86014E0F30BC}" destId="{C1139035-F3DA-42FD-BE2C-B030B8E87D32}" srcOrd="5" destOrd="0" presId="urn:microsoft.com/office/officeart/2005/8/layout/process5"/>
    <dgm:cxn modelId="{76F6881C-21DE-442B-A9EC-FDDE7F0D976D}" type="presParOf" srcId="{C1139035-F3DA-42FD-BE2C-B030B8E87D32}" destId="{8925176B-5621-4EC2-8BB7-7B9610724696}" srcOrd="0" destOrd="0" presId="urn:microsoft.com/office/officeart/2005/8/layout/process5"/>
    <dgm:cxn modelId="{3D0D5EAD-B633-446C-B59B-AE46773880E0}" type="presParOf" srcId="{D7066A87-FCF5-475D-8165-86014E0F30BC}" destId="{79C21FA1-AF8E-4C28-AB88-90CF1BE5B707}" srcOrd="6" destOrd="0" presId="urn:microsoft.com/office/officeart/2005/8/layout/process5"/>
    <dgm:cxn modelId="{D6CF0D08-9244-473B-B9E5-79D7C76BDDC2}" type="presParOf" srcId="{D7066A87-FCF5-475D-8165-86014E0F30BC}" destId="{BDC11E31-D2CD-4811-A2E0-E63F547A21F4}" srcOrd="7" destOrd="0" presId="urn:microsoft.com/office/officeart/2005/8/layout/process5"/>
    <dgm:cxn modelId="{638538B6-FD5C-43D4-BF1F-1C067DBE01BF}" type="presParOf" srcId="{BDC11E31-D2CD-4811-A2E0-E63F547A21F4}" destId="{BA6C67B3-1355-46C9-8876-1F3286FCF7CE}" srcOrd="0" destOrd="0" presId="urn:microsoft.com/office/officeart/2005/8/layout/process5"/>
    <dgm:cxn modelId="{27C99A7B-D50E-4BCF-94B0-95BF138A505F}" type="presParOf" srcId="{D7066A87-FCF5-475D-8165-86014E0F30BC}" destId="{4C8FE266-2BEB-481B-B66B-F6D6043BCDDF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E718EFE-1C26-4675-881F-35AA369E449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36A9F48-0B30-43EC-8A3D-EB6B1AEE8CA1}">
      <dgm:prSet/>
      <dgm:spPr/>
      <dgm:t>
        <a:bodyPr/>
        <a:lstStyle/>
        <a:p>
          <a:r>
            <a:rPr lang="en-US"/>
            <a:t>strongly agree </a:t>
          </a:r>
        </a:p>
      </dgm:t>
    </dgm:pt>
    <dgm:pt modelId="{567AA215-18B6-4F8E-B725-F705C4C2E2D5}" type="parTrans" cxnId="{33EC0D7D-E6D0-413B-BAAE-1676C5A1C1B5}">
      <dgm:prSet/>
      <dgm:spPr/>
      <dgm:t>
        <a:bodyPr/>
        <a:lstStyle/>
        <a:p>
          <a:endParaRPr lang="en-US"/>
        </a:p>
      </dgm:t>
    </dgm:pt>
    <dgm:pt modelId="{A774C3C2-A6A7-41B8-BFBE-0BAB4392D8B0}" type="sibTrans" cxnId="{33EC0D7D-E6D0-413B-BAAE-1676C5A1C1B5}">
      <dgm:prSet/>
      <dgm:spPr/>
      <dgm:t>
        <a:bodyPr/>
        <a:lstStyle/>
        <a:p>
          <a:endParaRPr lang="en-US"/>
        </a:p>
      </dgm:t>
    </dgm:pt>
    <dgm:pt modelId="{D2B7008F-7922-4CDC-8123-9A8582E2110C}">
      <dgm:prSet/>
      <dgm:spPr/>
      <dgm:t>
        <a:bodyPr/>
        <a:lstStyle/>
        <a:p>
          <a:r>
            <a:rPr lang="en-US"/>
            <a:t>agree </a:t>
          </a:r>
        </a:p>
      </dgm:t>
    </dgm:pt>
    <dgm:pt modelId="{B6E53E32-774B-4860-8F0E-801E3010139E}" type="parTrans" cxnId="{89190722-BC8D-41B9-81E4-4E8D06ACB7D9}">
      <dgm:prSet/>
      <dgm:spPr/>
      <dgm:t>
        <a:bodyPr/>
        <a:lstStyle/>
        <a:p>
          <a:endParaRPr lang="en-US"/>
        </a:p>
      </dgm:t>
    </dgm:pt>
    <dgm:pt modelId="{D3BFE9C5-1052-4A66-9C54-0DC8856EC1AD}" type="sibTrans" cxnId="{89190722-BC8D-41B9-81E4-4E8D06ACB7D9}">
      <dgm:prSet/>
      <dgm:spPr/>
      <dgm:t>
        <a:bodyPr/>
        <a:lstStyle/>
        <a:p>
          <a:endParaRPr lang="en-US"/>
        </a:p>
      </dgm:t>
    </dgm:pt>
    <dgm:pt modelId="{1B819E43-B33C-4B5C-BCF2-020FE493F004}">
      <dgm:prSet/>
      <dgm:spPr/>
      <dgm:t>
        <a:bodyPr/>
        <a:lstStyle/>
        <a:p>
          <a:r>
            <a:rPr lang="en-US"/>
            <a:t>neutral </a:t>
          </a:r>
        </a:p>
      </dgm:t>
    </dgm:pt>
    <dgm:pt modelId="{95F5E3F0-FD61-49E4-B2B7-7439530E3225}" type="parTrans" cxnId="{BFEABD8F-7150-4424-BA25-37AA35D1F77A}">
      <dgm:prSet/>
      <dgm:spPr/>
      <dgm:t>
        <a:bodyPr/>
        <a:lstStyle/>
        <a:p>
          <a:endParaRPr lang="en-US"/>
        </a:p>
      </dgm:t>
    </dgm:pt>
    <dgm:pt modelId="{7B397809-ED1C-4CE7-9DBC-1222E39694DC}" type="sibTrans" cxnId="{BFEABD8F-7150-4424-BA25-37AA35D1F77A}">
      <dgm:prSet/>
      <dgm:spPr/>
      <dgm:t>
        <a:bodyPr/>
        <a:lstStyle/>
        <a:p>
          <a:endParaRPr lang="en-US"/>
        </a:p>
      </dgm:t>
    </dgm:pt>
    <dgm:pt modelId="{2095CA23-3C1C-4AA8-9DF5-2523EC646DE8}">
      <dgm:prSet/>
      <dgm:spPr/>
      <dgm:t>
        <a:bodyPr/>
        <a:lstStyle/>
        <a:p>
          <a:r>
            <a:rPr lang="en-US"/>
            <a:t>Disagree</a:t>
          </a:r>
        </a:p>
      </dgm:t>
    </dgm:pt>
    <dgm:pt modelId="{3346CA6D-3635-4419-B254-B43711A1E03B}" type="parTrans" cxnId="{E11F2066-73FE-4BC0-A867-3B00481D0FC9}">
      <dgm:prSet/>
      <dgm:spPr/>
      <dgm:t>
        <a:bodyPr/>
        <a:lstStyle/>
        <a:p>
          <a:endParaRPr lang="en-US"/>
        </a:p>
      </dgm:t>
    </dgm:pt>
    <dgm:pt modelId="{F95FD171-824E-438F-8751-9B915B2DF7FD}" type="sibTrans" cxnId="{E11F2066-73FE-4BC0-A867-3B00481D0FC9}">
      <dgm:prSet/>
      <dgm:spPr/>
      <dgm:t>
        <a:bodyPr/>
        <a:lstStyle/>
        <a:p>
          <a:endParaRPr lang="en-US"/>
        </a:p>
      </dgm:t>
    </dgm:pt>
    <dgm:pt modelId="{66030883-FBFC-406C-9D70-B8FA780BE7B4}">
      <dgm:prSet/>
      <dgm:spPr/>
      <dgm:t>
        <a:bodyPr/>
        <a:lstStyle/>
        <a:p>
          <a:r>
            <a:rPr lang="en-US"/>
            <a:t>strongly disagree</a:t>
          </a:r>
        </a:p>
      </dgm:t>
    </dgm:pt>
    <dgm:pt modelId="{FC6FC65B-FFBE-4478-B643-FB3CC86FDB35}" type="parTrans" cxnId="{9B375400-C12F-4B5F-8E57-7654279C8B9F}">
      <dgm:prSet/>
      <dgm:spPr/>
      <dgm:t>
        <a:bodyPr/>
        <a:lstStyle/>
        <a:p>
          <a:endParaRPr lang="en-US"/>
        </a:p>
      </dgm:t>
    </dgm:pt>
    <dgm:pt modelId="{869F71EF-127C-40CC-B249-A3659E9CDBD4}" type="sibTrans" cxnId="{9B375400-C12F-4B5F-8E57-7654279C8B9F}">
      <dgm:prSet/>
      <dgm:spPr/>
      <dgm:t>
        <a:bodyPr/>
        <a:lstStyle/>
        <a:p>
          <a:endParaRPr lang="en-US"/>
        </a:p>
      </dgm:t>
    </dgm:pt>
    <dgm:pt modelId="{F1FEEF4C-DBFC-4D51-8119-EC3CA2D9EBF0}" type="pres">
      <dgm:prSet presAssocID="{5E718EFE-1C26-4675-881F-35AA369E4495}" presName="linear" presStyleCnt="0">
        <dgm:presLayoutVars>
          <dgm:animLvl val="lvl"/>
          <dgm:resizeHandles val="exact"/>
        </dgm:presLayoutVars>
      </dgm:prSet>
      <dgm:spPr/>
    </dgm:pt>
    <dgm:pt modelId="{5BDFBACA-DDD6-464B-8151-AE7BA23C32C9}" type="pres">
      <dgm:prSet presAssocID="{736A9F48-0B30-43EC-8A3D-EB6B1AEE8CA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2CF43EF-4EEA-460D-96B6-0C3B1ED917B8}" type="pres">
      <dgm:prSet presAssocID="{A774C3C2-A6A7-41B8-BFBE-0BAB4392D8B0}" presName="spacer" presStyleCnt="0"/>
      <dgm:spPr/>
    </dgm:pt>
    <dgm:pt modelId="{85CEE1F7-9963-4496-B6AF-055746F05522}" type="pres">
      <dgm:prSet presAssocID="{D2B7008F-7922-4CDC-8123-9A8582E2110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ECC4593-8BE9-4921-9389-2FA7AE79E716}" type="pres">
      <dgm:prSet presAssocID="{D3BFE9C5-1052-4A66-9C54-0DC8856EC1AD}" presName="spacer" presStyleCnt="0"/>
      <dgm:spPr/>
    </dgm:pt>
    <dgm:pt modelId="{DE8B4A4C-DAE3-4BA4-A2B7-7FB0832324F1}" type="pres">
      <dgm:prSet presAssocID="{1B819E43-B33C-4B5C-BCF2-020FE493F00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14168CA-0054-4803-BE38-689AC82E9BE5}" type="pres">
      <dgm:prSet presAssocID="{7B397809-ED1C-4CE7-9DBC-1222E39694DC}" presName="spacer" presStyleCnt="0"/>
      <dgm:spPr/>
    </dgm:pt>
    <dgm:pt modelId="{8085D920-C4C4-4A1F-9CE8-D7CC5E4DCCC6}" type="pres">
      <dgm:prSet presAssocID="{2095CA23-3C1C-4AA8-9DF5-2523EC646DE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3EF7501-7C75-4B76-96D0-EEB5BB29C0E8}" type="pres">
      <dgm:prSet presAssocID="{F95FD171-824E-438F-8751-9B915B2DF7FD}" presName="spacer" presStyleCnt="0"/>
      <dgm:spPr/>
    </dgm:pt>
    <dgm:pt modelId="{440387A2-E85E-426F-9F4B-1F9671EFDC03}" type="pres">
      <dgm:prSet presAssocID="{66030883-FBFC-406C-9D70-B8FA780BE7B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B375400-C12F-4B5F-8E57-7654279C8B9F}" srcId="{5E718EFE-1C26-4675-881F-35AA369E4495}" destId="{66030883-FBFC-406C-9D70-B8FA780BE7B4}" srcOrd="4" destOrd="0" parTransId="{FC6FC65B-FFBE-4478-B643-FB3CC86FDB35}" sibTransId="{869F71EF-127C-40CC-B249-A3659E9CDBD4}"/>
    <dgm:cxn modelId="{89190722-BC8D-41B9-81E4-4E8D06ACB7D9}" srcId="{5E718EFE-1C26-4675-881F-35AA369E4495}" destId="{D2B7008F-7922-4CDC-8123-9A8582E2110C}" srcOrd="1" destOrd="0" parTransId="{B6E53E32-774B-4860-8F0E-801E3010139E}" sibTransId="{D3BFE9C5-1052-4A66-9C54-0DC8856EC1AD}"/>
    <dgm:cxn modelId="{AD6F2E29-00FA-4F5D-BF95-1EEDD247CB34}" type="presOf" srcId="{66030883-FBFC-406C-9D70-B8FA780BE7B4}" destId="{440387A2-E85E-426F-9F4B-1F9671EFDC03}" srcOrd="0" destOrd="0" presId="urn:microsoft.com/office/officeart/2005/8/layout/vList2"/>
    <dgm:cxn modelId="{3F50AA34-6639-418F-8B35-6F21E76A2212}" type="presOf" srcId="{5E718EFE-1C26-4675-881F-35AA369E4495}" destId="{F1FEEF4C-DBFC-4D51-8119-EC3CA2D9EBF0}" srcOrd="0" destOrd="0" presId="urn:microsoft.com/office/officeart/2005/8/layout/vList2"/>
    <dgm:cxn modelId="{D6FB7664-3AF2-4A54-9983-0E85DBD4FAE8}" type="presOf" srcId="{1B819E43-B33C-4B5C-BCF2-020FE493F004}" destId="{DE8B4A4C-DAE3-4BA4-A2B7-7FB0832324F1}" srcOrd="0" destOrd="0" presId="urn:microsoft.com/office/officeart/2005/8/layout/vList2"/>
    <dgm:cxn modelId="{E11F2066-73FE-4BC0-A867-3B00481D0FC9}" srcId="{5E718EFE-1C26-4675-881F-35AA369E4495}" destId="{2095CA23-3C1C-4AA8-9DF5-2523EC646DE8}" srcOrd="3" destOrd="0" parTransId="{3346CA6D-3635-4419-B254-B43711A1E03B}" sibTransId="{F95FD171-824E-438F-8751-9B915B2DF7FD}"/>
    <dgm:cxn modelId="{33EC0D7D-E6D0-413B-BAAE-1676C5A1C1B5}" srcId="{5E718EFE-1C26-4675-881F-35AA369E4495}" destId="{736A9F48-0B30-43EC-8A3D-EB6B1AEE8CA1}" srcOrd="0" destOrd="0" parTransId="{567AA215-18B6-4F8E-B725-F705C4C2E2D5}" sibTransId="{A774C3C2-A6A7-41B8-BFBE-0BAB4392D8B0}"/>
    <dgm:cxn modelId="{2F09037F-31D7-4B6D-B144-C4495A8BC237}" type="presOf" srcId="{D2B7008F-7922-4CDC-8123-9A8582E2110C}" destId="{85CEE1F7-9963-4496-B6AF-055746F05522}" srcOrd="0" destOrd="0" presId="urn:microsoft.com/office/officeart/2005/8/layout/vList2"/>
    <dgm:cxn modelId="{BFEABD8F-7150-4424-BA25-37AA35D1F77A}" srcId="{5E718EFE-1C26-4675-881F-35AA369E4495}" destId="{1B819E43-B33C-4B5C-BCF2-020FE493F004}" srcOrd="2" destOrd="0" parTransId="{95F5E3F0-FD61-49E4-B2B7-7439530E3225}" sibTransId="{7B397809-ED1C-4CE7-9DBC-1222E39694DC}"/>
    <dgm:cxn modelId="{A1D20DB8-CBA3-4206-AF31-9E8B246AB683}" type="presOf" srcId="{2095CA23-3C1C-4AA8-9DF5-2523EC646DE8}" destId="{8085D920-C4C4-4A1F-9CE8-D7CC5E4DCCC6}" srcOrd="0" destOrd="0" presId="urn:microsoft.com/office/officeart/2005/8/layout/vList2"/>
    <dgm:cxn modelId="{D0E890B9-D465-4320-85D8-27BA83188874}" type="presOf" srcId="{736A9F48-0B30-43EC-8A3D-EB6B1AEE8CA1}" destId="{5BDFBACA-DDD6-464B-8151-AE7BA23C32C9}" srcOrd="0" destOrd="0" presId="urn:microsoft.com/office/officeart/2005/8/layout/vList2"/>
    <dgm:cxn modelId="{4F62EC97-BA9F-4F6E-95A7-36632D9CAA78}" type="presParOf" srcId="{F1FEEF4C-DBFC-4D51-8119-EC3CA2D9EBF0}" destId="{5BDFBACA-DDD6-464B-8151-AE7BA23C32C9}" srcOrd="0" destOrd="0" presId="urn:microsoft.com/office/officeart/2005/8/layout/vList2"/>
    <dgm:cxn modelId="{BECBBCAA-497A-4F3A-9021-EE57EE204671}" type="presParOf" srcId="{F1FEEF4C-DBFC-4D51-8119-EC3CA2D9EBF0}" destId="{52CF43EF-4EEA-460D-96B6-0C3B1ED917B8}" srcOrd="1" destOrd="0" presId="urn:microsoft.com/office/officeart/2005/8/layout/vList2"/>
    <dgm:cxn modelId="{5A27D053-99AA-4B91-A66D-BDA374F9CB4E}" type="presParOf" srcId="{F1FEEF4C-DBFC-4D51-8119-EC3CA2D9EBF0}" destId="{85CEE1F7-9963-4496-B6AF-055746F05522}" srcOrd="2" destOrd="0" presId="urn:microsoft.com/office/officeart/2005/8/layout/vList2"/>
    <dgm:cxn modelId="{2167523C-5DB8-4C00-B149-96A6807AB1D1}" type="presParOf" srcId="{F1FEEF4C-DBFC-4D51-8119-EC3CA2D9EBF0}" destId="{3ECC4593-8BE9-4921-9389-2FA7AE79E716}" srcOrd="3" destOrd="0" presId="urn:microsoft.com/office/officeart/2005/8/layout/vList2"/>
    <dgm:cxn modelId="{21085A0F-CC2E-4824-A8D4-39E6523C52E0}" type="presParOf" srcId="{F1FEEF4C-DBFC-4D51-8119-EC3CA2D9EBF0}" destId="{DE8B4A4C-DAE3-4BA4-A2B7-7FB0832324F1}" srcOrd="4" destOrd="0" presId="urn:microsoft.com/office/officeart/2005/8/layout/vList2"/>
    <dgm:cxn modelId="{ACFF2599-00D3-4096-BF1B-FF6824754CCF}" type="presParOf" srcId="{F1FEEF4C-DBFC-4D51-8119-EC3CA2D9EBF0}" destId="{B14168CA-0054-4803-BE38-689AC82E9BE5}" srcOrd="5" destOrd="0" presId="urn:microsoft.com/office/officeart/2005/8/layout/vList2"/>
    <dgm:cxn modelId="{B5C86F18-0842-4F42-854B-C5261A993B4E}" type="presParOf" srcId="{F1FEEF4C-DBFC-4D51-8119-EC3CA2D9EBF0}" destId="{8085D920-C4C4-4A1F-9CE8-D7CC5E4DCCC6}" srcOrd="6" destOrd="0" presId="urn:microsoft.com/office/officeart/2005/8/layout/vList2"/>
    <dgm:cxn modelId="{EF6E6B80-2155-415E-A5C5-D56700EC49BF}" type="presParOf" srcId="{F1FEEF4C-DBFC-4D51-8119-EC3CA2D9EBF0}" destId="{E3EF7501-7C75-4B76-96D0-EEB5BB29C0E8}" srcOrd="7" destOrd="0" presId="urn:microsoft.com/office/officeart/2005/8/layout/vList2"/>
    <dgm:cxn modelId="{EF7A63B5-D7E7-4094-8300-686D0A8FD599}" type="presParOf" srcId="{F1FEEF4C-DBFC-4D51-8119-EC3CA2D9EBF0}" destId="{440387A2-E85E-426F-9F4B-1F9671EFDC0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6AB77-54C0-4628-A60C-D980AE983178}">
      <dsp:nvSpPr>
        <dsp:cNvPr id="0" name=""/>
        <dsp:cNvSpPr/>
      </dsp:nvSpPr>
      <dsp:spPr>
        <a:xfrm>
          <a:off x="453517" y="1191231"/>
          <a:ext cx="1296039" cy="12960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370DA-8332-4398-841D-D51A7B85E26D}">
      <dsp:nvSpPr>
        <dsp:cNvPr id="0" name=""/>
        <dsp:cNvSpPr/>
      </dsp:nvSpPr>
      <dsp:spPr>
        <a:xfrm>
          <a:off x="729722" y="1467436"/>
          <a:ext cx="743629" cy="7436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080EC-BACF-4FD0-8A43-B1828F3B9252}">
      <dsp:nvSpPr>
        <dsp:cNvPr id="0" name=""/>
        <dsp:cNvSpPr/>
      </dsp:nvSpPr>
      <dsp:spPr>
        <a:xfrm>
          <a:off x="39209" y="2890955"/>
          <a:ext cx="212465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strongly agree </a:t>
          </a:r>
        </a:p>
      </dsp:txBody>
      <dsp:txXfrm>
        <a:off x="39209" y="2890955"/>
        <a:ext cx="2124654" cy="720000"/>
      </dsp:txXfrm>
    </dsp:sp>
    <dsp:sp modelId="{DF0DF79A-8E2F-47FE-B698-5EA15D7775D7}">
      <dsp:nvSpPr>
        <dsp:cNvPr id="0" name=""/>
        <dsp:cNvSpPr/>
      </dsp:nvSpPr>
      <dsp:spPr>
        <a:xfrm>
          <a:off x="2949986" y="1191231"/>
          <a:ext cx="1296039" cy="12960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CE9A9-1B20-40A5-882A-10907D0B8975}">
      <dsp:nvSpPr>
        <dsp:cNvPr id="0" name=""/>
        <dsp:cNvSpPr/>
      </dsp:nvSpPr>
      <dsp:spPr>
        <a:xfrm>
          <a:off x="3226192" y="1467436"/>
          <a:ext cx="743629" cy="7436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BE5F3-1D61-43C2-A913-5345588E512C}">
      <dsp:nvSpPr>
        <dsp:cNvPr id="0" name=""/>
        <dsp:cNvSpPr/>
      </dsp:nvSpPr>
      <dsp:spPr>
        <a:xfrm>
          <a:off x="2535679" y="2890955"/>
          <a:ext cx="212465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agree </a:t>
          </a:r>
        </a:p>
      </dsp:txBody>
      <dsp:txXfrm>
        <a:off x="2535679" y="2890955"/>
        <a:ext cx="2124654" cy="720000"/>
      </dsp:txXfrm>
    </dsp:sp>
    <dsp:sp modelId="{F95D89FA-4B14-4F4D-B0F9-20C578BA577D}">
      <dsp:nvSpPr>
        <dsp:cNvPr id="0" name=""/>
        <dsp:cNvSpPr/>
      </dsp:nvSpPr>
      <dsp:spPr>
        <a:xfrm>
          <a:off x="5446456" y="1191231"/>
          <a:ext cx="1296039" cy="12960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E97CBE-A6B4-4244-A593-EB14C8323E5E}">
      <dsp:nvSpPr>
        <dsp:cNvPr id="0" name=""/>
        <dsp:cNvSpPr/>
      </dsp:nvSpPr>
      <dsp:spPr>
        <a:xfrm>
          <a:off x="5722661" y="1467436"/>
          <a:ext cx="743629" cy="7436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349127-268E-41BC-ACA3-BCBA7749A1D8}">
      <dsp:nvSpPr>
        <dsp:cNvPr id="0" name=""/>
        <dsp:cNvSpPr/>
      </dsp:nvSpPr>
      <dsp:spPr>
        <a:xfrm>
          <a:off x="5032148" y="2890955"/>
          <a:ext cx="212465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neutral </a:t>
          </a:r>
        </a:p>
      </dsp:txBody>
      <dsp:txXfrm>
        <a:off x="5032148" y="2890955"/>
        <a:ext cx="2124654" cy="720000"/>
      </dsp:txXfrm>
    </dsp:sp>
    <dsp:sp modelId="{E12D52A5-D033-478F-80BB-AF2FD67A5674}">
      <dsp:nvSpPr>
        <dsp:cNvPr id="0" name=""/>
        <dsp:cNvSpPr/>
      </dsp:nvSpPr>
      <dsp:spPr>
        <a:xfrm>
          <a:off x="7942925" y="1191231"/>
          <a:ext cx="1296039" cy="12960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49279-C531-4E25-89C9-83EA16BF2C0B}">
      <dsp:nvSpPr>
        <dsp:cNvPr id="0" name=""/>
        <dsp:cNvSpPr/>
      </dsp:nvSpPr>
      <dsp:spPr>
        <a:xfrm>
          <a:off x="8219130" y="1467436"/>
          <a:ext cx="743629" cy="74362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0EAD9-0783-4632-AE72-C0C3DC0F51D5}">
      <dsp:nvSpPr>
        <dsp:cNvPr id="0" name=""/>
        <dsp:cNvSpPr/>
      </dsp:nvSpPr>
      <dsp:spPr>
        <a:xfrm>
          <a:off x="7528617" y="2890955"/>
          <a:ext cx="212465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disagree </a:t>
          </a:r>
        </a:p>
      </dsp:txBody>
      <dsp:txXfrm>
        <a:off x="7528617" y="2890955"/>
        <a:ext cx="2124654" cy="720000"/>
      </dsp:txXfrm>
    </dsp:sp>
    <dsp:sp modelId="{F1C1F845-5C4A-4766-B375-ED733A8A4436}">
      <dsp:nvSpPr>
        <dsp:cNvPr id="0" name=""/>
        <dsp:cNvSpPr/>
      </dsp:nvSpPr>
      <dsp:spPr>
        <a:xfrm>
          <a:off x="10439394" y="1191231"/>
          <a:ext cx="1296039" cy="129603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291F0B-73AA-4BE6-AB06-B656CBF17E59}">
      <dsp:nvSpPr>
        <dsp:cNvPr id="0" name=""/>
        <dsp:cNvSpPr/>
      </dsp:nvSpPr>
      <dsp:spPr>
        <a:xfrm>
          <a:off x="10715600" y="1467436"/>
          <a:ext cx="743629" cy="74362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22F29-9C06-4B2C-93E8-9AB511AD4FF5}">
      <dsp:nvSpPr>
        <dsp:cNvPr id="0" name=""/>
        <dsp:cNvSpPr/>
      </dsp:nvSpPr>
      <dsp:spPr>
        <a:xfrm>
          <a:off x="10025087" y="2890955"/>
          <a:ext cx="212465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strongly disagree</a:t>
          </a:r>
        </a:p>
      </dsp:txBody>
      <dsp:txXfrm>
        <a:off x="10025087" y="2890955"/>
        <a:ext cx="2124654" cy="720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1F2EB-7F7A-400B-BC44-CC61C2E6028E}">
      <dsp:nvSpPr>
        <dsp:cNvPr id="0" name=""/>
        <dsp:cNvSpPr/>
      </dsp:nvSpPr>
      <dsp:spPr>
        <a:xfrm>
          <a:off x="201943" y="532504"/>
          <a:ext cx="911255" cy="9112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6C1DD-F3C5-45C5-948B-394F1888C1AE}">
      <dsp:nvSpPr>
        <dsp:cNvPr id="0" name=""/>
        <dsp:cNvSpPr/>
      </dsp:nvSpPr>
      <dsp:spPr>
        <a:xfrm>
          <a:off x="393307" y="723868"/>
          <a:ext cx="528528" cy="5285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BFD80-F2C5-4C57-A3D2-6ACC2C1B72B3}">
      <dsp:nvSpPr>
        <dsp:cNvPr id="0" name=""/>
        <dsp:cNvSpPr/>
      </dsp:nvSpPr>
      <dsp:spPr>
        <a:xfrm>
          <a:off x="1308467" y="532504"/>
          <a:ext cx="2147959" cy="91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strongly agree </a:t>
          </a:r>
        </a:p>
      </dsp:txBody>
      <dsp:txXfrm>
        <a:off x="1308467" y="532504"/>
        <a:ext cx="2147959" cy="911255"/>
      </dsp:txXfrm>
    </dsp:sp>
    <dsp:sp modelId="{8C2C64EF-5812-45C1-B734-4BD5F68A988B}">
      <dsp:nvSpPr>
        <dsp:cNvPr id="0" name=""/>
        <dsp:cNvSpPr/>
      </dsp:nvSpPr>
      <dsp:spPr>
        <a:xfrm>
          <a:off x="3830692" y="532504"/>
          <a:ext cx="911255" cy="9112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0EAE78-E0B5-475F-8070-EB5C7AC46C79}">
      <dsp:nvSpPr>
        <dsp:cNvPr id="0" name=""/>
        <dsp:cNvSpPr/>
      </dsp:nvSpPr>
      <dsp:spPr>
        <a:xfrm>
          <a:off x="4022056" y="723868"/>
          <a:ext cx="528528" cy="5285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D0B1F-E689-49CC-AB83-BEB05760F1E8}">
      <dsp:nvSpPr>
        <dsp:cNvPr id="0" name=""/>
        <dsp:cNvSpPr/>
      </dsp:nvSpPr>
      <dsp:spPr>
        <a:xfrm>
          <a:off x="4937217" y="532504"/>
          <a:ext cx="2147959" cy="91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agree </a:t>
          </a:r>
        </a:p>
      </dsp:txBody>
      <dsp:txXfrm>
        <a:off x="4937217" y="532504"/>
        <a:ext cx="2147959" cy="911255"/>
      </dsp:txXfrm>
    </dsp:sp>
    <dsp:sp modelId="{5ACB9710-F58B-4F9D-BAE9-18234296D727}">
      <dsp:nvSpPr>
        <dsp:cNvPr id="0" name=""/>
        <dsp:cNvSpPr/>
      </dsp:nvSpPr>
      <dsp:spPr>
        <a:xfrm>
          <a:off x="7459441" y="532504"/>
          <a:ext cx="911255" cy="91125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041F78-8D50-43C4-99BD-8B13DB389B7E}">
      <dsp:nvSpPr>
        <dsp:cNvPr id="0" name=""/>
        <dsp:cNvSpPr/>
      </dsp:nvSpPr>
      <dsp:spPr>
        <a:xfrm>
          <a:off x="7650805" y="723868"/>
          <a:ext cx="528528" cy="5285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62D30-0B3D-455F-AFAA-000B535B8692}">
      <dsp:nvSpPr>
        <dsp:cNvPr id="0" name=""/>
        <dsp:cNvSpPr/>
      </dsp:nvSpPr>
      <dsp:spPr>
        <a:xfrm>
          <a:off x="8565966" y="532504"/>
          <a:ext cx="2147959" cy="91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neutral </a:t>
          </a:r>
        </a:p>
      </dsp:txBody>
      <dsp:txXfrm>
        <a:off x="8565966" y="532504"/>
        <a:ext cx="2147959" cy="911255"/>
      </dsp:txXfrm>
    </dsp:sp>
    <dsp:sp modelId="{8354A8AE-6CF8-46FA-B0DC-E984F13D4C9A}">
      <dsp:nvSpPr>
        <dsp:cNvPr id="0" name=""/>
        <dsp:cNvSpPr/>
      </dsp:nvSpPr>
      <dsp:spPr>
        <a:xfrm>
          <a:off x="201943" y="2035179"/>
          <a:ext cx="911255" cy="91125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61175-D14D-446C-8914-E3F29C5BFE5F}">
      <dsp:nvSpPr>
        <dsp:cNvPr id="0" name=""/>
        <dsp:cNvSpPr/>
      </dsp:nvSpPr>
      <dsp:spPr>
        <a:xfrm>
          <a:off x="393307" y="2226543"/>
          <a:ext cx="528528" cy="5285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C47127-8705-4F76-B5D2-BE900A33DBEE}">
      <dsp:nvSpPr>
        <dsp:cNvPr id="0" name=""/>
        <dsp:cNvSpPr/>
      </dsp:nvSpPr>
      <dsp:spPr>
        <a:xfrm>
          <a:off x="1308467" y="2035179"/>
          <a:ext cx="2147959" cy="91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Disagree</a:t>
          </a:r>
        </a:p>
      </dsp:txBody>
      <dsp:txXfrm>
        <a:off x="1308467" y="2035179"/>
        <a:ext cx="2147959" cy="911255"/>
      </dsp:txXfrm>
    </dsp:sp>
    <dsp:sp modelId="{97BBCB25-C17F-4BCB-992D-19949C19C08A}">
      <dsp:nvSpPr>
        <dsp:cNvPr id="0" name=""/>
        <dsp:cNvSpPr/>
      </dsp:nvSpPr>
      <dsp:spPr>
        <a:xfrm>
          <a:off x="3830692" y="2035179"/>
          <a:ext cx="911255" cy="91125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2E8CCC-EA53-4E3C-807F-243FC6373F56}">
      <dsp:nvSpPr>
        <dsp:cNvPr id="0" name=""/>
        <dsp:cNvSpPr/>
      </dsp:nvSpPr>
      <dsp:spPr>
        <a:xfrm>
          <a:off x="4022056" y="2226543"/>
          <a:ext cx="528528" cy="52852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AB7F9-EA6D-4361-B9D9-AE9F96E5167B}">
      <dsp:nvSpPr>
        <dsp:cNvPr id="0" name=""/>
        <dsp:cNvSpPr/>
      </dsp:nvSpPr>
      <dsp:spPr>
        <a:xfrm>
          <a:off x="4937217" y="2035179"/>
          <a:ext cx="2147959" cy="91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strongly disagree</a:t>
          </a:r>
        </a:p>
      </dsp:txBody>
      <dsp:txXfrm>
        <a:off x="4937217" y="2035179"/>
        <a:ext cx="2147959" cy="911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25568-623D-4AE5-A4E8-1C531D7D52C5}">
      <dsp:nvSpPr>
        <dsp:cNvPr id="0" name=""/>
        <dsp:cNvSpPr/>
      </dsp:nvSpPr>
      <dsp:spPr>
        <a:xfrm>
          <a:off x="1176867" y="286"/>
          <a:ext cx="2675667" cy="1605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strongly agree </a:t>
          </a:r>
        </a:p>
      </dsp:txBody>
      <dsp:txXfrm>
        <a:off x="1176867" y="286"/>
        <a:ext cx="2675667" cy="1605400"/>
      </dsp:txXfrm>
    </dsp:sp>
    <dsp:sp modelId="{5BCF9F8B-1196-4935-90D9-90B08DADB9AA}">
      <dsp:nvSpPr>
        <dsp:cNvPr id="0" name=""/>
        <dsp:cNvSpPr/>
      </dsp:nvSpPr>
      <dsp:spPr>
        <a:xfrm>
          <a:off x="4120100" y="286"/>
          <a:ext cx="2675667" cy="1605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agree </a:t>
          </a:r>
        </a:p>
      </dsp:txBody>
      <dsp:txXfrm>
        <a:off x="4120100" y="286"/>
        <a:ext cx="2675667" cy="1605400"/>
      </dsp:txXfrm>
    </dsp:sp>
    <dsp:sp modelId="{95AB807B-62CD-495A-9406-3AFC6785BEDD}">
      <dsp:nvSpPr>
        <dsp:cNvPr id="0" name=""/>
        <dsp:cNvSpPr/>
      </dsp:nvSpPr>
      <dsp:spPr>
        <a:xfrm>
          <a:off x="7063334" y="286"/>
          <a:ext cx="2675667" cy="1605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neutral </a:t>
          </a:r>
        </a:p>
      </dsp:txBody>
      <dsp:txXfrm>
        <a:off x="7063334" y="286"/>
        <a:ext cx="2675667" cy="1605400"/>
      </dsp:txXfrm>
    </dsp:sp>
    <dsp:sp modelId="{FF87494C-4A9F-4CE3-9FD7-3A51B4BBF5AB}">
      <dsp:nvSpPr>
        <dsp:cNvPr id="0" name=""/>
        <dsp:cNvSpPr/>
      </dsp:nvSpPr>
      <dsp:spPr>
        <a:xfrm>
          <a:off x="2648484" y="1873253"/>
          <a:ext cx="2675667" cy="1605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Disagree</a:t>
          </a:r>
        </a:p>
      </dsp:txBody>
      <dsp:txXfrm>
        <a:off x="2648484" y="1873253"/>
        <a:ext cx="2675667" cy="1605400"/>
      </dsp:txXfrm>
    </dsp:sp>
    <dsp:sp modelId="{1AD93D4C-1603-40BC-B9C0-4C0DF6AA3A50}">
      <dsp:nvSpPr>
        <dsp:cNvPr id="0" name=""/>
        <dsp:cNvSpPr/>
      </dsp:nvSpPr>
      <dsp:spPr>
        <a:xfrm>
          <a:off x="5591717" y="1873253"/>
          <a:ext cx="2675667" cy="16054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strongly disagree</a:t>
          </a:r>
        </a:p>
      </dsp:txBody>
      <dsp:txXfrm>
        <a:off x="5591717" y="1873253"/>
        <a:ext cx="2675667" cy="1605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1F192-2B45-442D-A6DA-90DA538EE6A2}">
      <dsp:nvSpPr>
        <dsp:cNvPr id="0" name=""/>
        <dsp:cNvSpPr/>
      </dsp:nvSpPr>
      <dsp:spPr>
        <a:xfrm>
          <a:off x="0" y="7725"/>
          <a:ext cx="6900512" cy="10073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strongly agree </a:t>
          </a:r>
        </a:p>
      </dsp:txBody>
      <dsp:txXfrm>
        <a:off x="49176" y="56901"/>
        <a:ext cx="6802160" cy="909018"/>
      </dsp:txXfrm>
    </dsp:sp>
    <dsp:sp modelId="{7049C262-D418-4069-89C4-D7F956756B0E}">
      <dsp:nvSpPr>
        <dsp:cNvPr id="0" name=""/>
        <dsp:cNvSpPr/>
      </dsp:nvSpPr>
      <dsp:spPr>
        <a:xfrm>
          <a:off x="0" y="1136055"/>
          <a:ext cx="6900512" cy="1007370"/>
        </a:xfrm>
        <a:prstGeom prst="roundRect">
          <a:avLst/>
        </a:prstGeom>
        <a:solidFill>
          <a:schemeClr val="accent2">
            <a:hueOff val="377286"/>
            <a:satOff val="-1587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agree </a:t>
          </a:r>
        </a:p>
      </dsp:txBody>
      <dsp:txXfrm>
        <a:off x="49176" y="1185231"/>
        <a:ext cx="6802160" cy="909018"/>
      </dsp:txXfrm>
    </dsp:sp>
    <dsp:sp modelId="{1E71E3A0-9A0C-4217-82C9-AE6B47CEA7A6}">
      <dsp:nvSpPr>
        <dsp:cNvPr id="0" name=""/>
        <dsp:cNvSpPr/>
      </dsp:nvSpPr>
      <dsp:spPr>
        <a:xfrm>
          <a:off x="0" y="2264385"/>
          <a:ext cx="6900512" cy="1007370"/>
        </a:xfrm>
        <a:prstGeom prst="roundRect">
          <a:avLst/>
        </a:prstGeom>
        <a:solidFill>
          <a:schemeClr val="accent2">
            <a:hueOff val="754572"/>
            <a:satOff val="-3174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neutral </a:t>
          </a:r>
        </a:p>
      </dsp:txBody>
      <dsp:txXfrm>
        <a:off x="49176" y="2313561"/>
        <a:ext cx="6802160" cy="909018"/>
      </dsp:txXfrm>
    </dsp:sp>
    <dsp:sp modelId="{47EA919E-C980-43E4-9691-DE5B0E4EF26C}">
      <dsp:nvSpPr>
        <dsp:cNvPr id="0" name=""/>
        <dsp:cNvSpPr/>
      </dsp:nvSpPr>
      <dsp:spPr>
        <a:xfrm>
          <a:off x="0" y="3392715"/>
          <a:ext cx="6900512" cy="1007370"/>
        </a:xfrm>
        <a:prstGeom prst="roundRect">
          <a:avLst/>
        </a:prstGeom>
        <a:solidFill>
          <a:schemeClr val="accent2">
            <a:hueOff val="1131858"/>
            <a:satOff val="-4760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Disagree</a:t>
          </a:r>
        </a:p>
      </dsp:txBody>
      <dsp:txXfrm>
        <a:off x="49176" y="3441891"/>
        <a:ext cx="6802160" cy="909018"/>
      </dsp:txXfrm>
    </dsp:sp>
    <dsp:sp modelId="{417EA92D-8773-4DD1-B2BC-6D964F0300BF}">
      <dsp:nvSpPr>
        <dsp:cNvPr id="0" name=""/>
        <dsp:cNvSpPr/>
      </dsp:nvSpPr>
      <dsp:spPr>
        <a:xfrm>
          <a:off x="0" y="4521045"/>
          <a:ext cx="6900512" cy="1007370"/>
        </a:xfrm>
        <a:prstGeom prst="roundRect">
          <a:avLst/>
        </a:prstGeom>
        <a:solidFill>
          <a:schemeClr val="accent2">
            <a:hueOff val="1509144"/>
            <a:satOff val="-6347"/>
            <a:lumOff val="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strongly disagree</a:t>
          </a:r>
        </a:p>
      </dsp:txBody>
      <dsp:txXfrm>
        <a:off x="49176" y="4570221"/>
        <a:ext cx="6802160" cy="9090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12357-A54D-441A-8EF3-7F13DB3A5630}">
      <dsp:nvSpPr>
        <dsp:cNvPr id="0" name=""/>
        <dsp:cNvSpPr/>
      </dsp:nvSpPr>
      <dsp:spPr>
        <a:xfrm>
          <a:off x="0" y="369570"/>
          <a:ext cx="69005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95FD6F-A5E5-4F8A-84D2-88DCE6539FD0}">
      <dsp:nvSpPr>
        <dsp:cNvPr id="0" name=""/>
        <dsp:cNvSpPr/>
      </dsp:nvSpPr>
      <dsp:spPr>
        <a:xfrm>
          <a:off x="345025" y="570"/>
          <a:ext cx="4830358" cy="738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strongly agree </a:t>
          </a:r>
        </a:p>
      </dsp:txBody>
      <dsp:txXfrm>
        <a:off x="381051" y="36596"/>
        <a:ext cx="4758306" cy="665948"/>
      </dsp:txXfrm>
    </dsp:sp>
    <dsp:sp modelId="{F2ACAC4B-D592-4697-91A8-DD327EB584F5}">
      <dsp:nvSpPr>
        <dsp:cNvPr id="0" name=""/>
        <dsp:cNvSpPr/>
      </dsp:nvSpPr>
      <dsp:spPr>
        <a:xfrm>
          <a:off x="0" y="1503570"/>
          <a:ext cx="69005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377084"/>
              <a:satOff val="1008"/>
              <a:lumOff val="-1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6ED60-EFAA-4EE6-BE57-9A3A1E277E2A}">
      <dsp:nvSpPr>
        <dsp:cNvPr id="0" name=""/>
        <dsp:cNvSpPr/>
      </dsp:nvSpPr>
      <dsp:spPr>
        <a:xfrm>
          <a:off x="345025" y="1134570"/>
          <a:ext cx="4830358" cy="738000"/>
        </a:xfrm>
        <a:prstGeom prst="roundRect">
          <a:avLst/>
        </a:prstGeom>
        <a:solidFill>
          <a:schemeClr val="accent5">
            <a:hueOff val="377084"/>
            <a:satOff val="1008"/>
            <a:lumOff val="-1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agree </a:t>
          </a:r>
        </a:p>
      </dsp:txBody>
      <dsp:txXfrm>
        <a:off x="381051" y="1170596"/>
        <a:ext cx="4758306" cy="665948"/>
      </dsp:txXfrm>
    </dsp:sp>
    <dsp:sp modelId="{29496CE4-F4CD-4815-927D-B6E9373E1BC0}">
      <dsp:nvSpPr>
        <dsp:cNvPr id="0" name=""/>
        <dsp:cNvSpPr/>
      </dsp:nvSpPr>
      <dsp:spPr>
        <a:xfrm>
          <a:off x="0" y="2637570"/>
          <a:ext cx="69005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754167"/>
              <a:satOff val="2015"/>
              <a:lumOff val="-2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C0FA16-8743-45A6-A8B1-8E0D08D677A2}">
      <dsp:nvSpPr>
        <dsp:cNvPr id="0" name=""/>
        <dsp:cNvSpPr/>
      </dsp:nvSpPr>
      <dsp:spPr>
        <a:xfrm>
          <a:off x="345025" y="2268570"/>
          <a:ext cx="4830358" cy="738000"/>
        </a:xfrm>
        <a:prstGeom prst="roundRect">
          <a:avLst/>
        </a:prstGeom>
        <a:solidFill>
          <a:schemeClr val="accent5">
            <a:hueOff val="754167"/>
            <a:satOff val="2015"/>
            <a:lumOff val="-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neutral </a:t>
          </a:r>
        </a:p>
      </dsp:txBody>
      <dsp:txXfrm>
        <a:off x="381051" y="2304596"/>
        <a:ext cx="4758306" cy="665948"/>
      </dsp:txXfrm>
    </dsp:sp>
    <dsp:sp modelId="{BC0672F5-FA53-4AF0-B554-EF18E0328BBE}">
      <dsp:nvSpPr>
        <dsp:cNvPr id="0" name=""/>
        <dsp:cNvSpPr/>
      </dsp:nvSpPr>
      <dsp:spPr>
        <a:xfrm>
          <a:off x="0" y="3771570"/>
          <a:ext cx="69005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131251"/>
              <a:satOff val="3023"/>
              <a:lumOff val="-3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F99613-93EE-480D-AFDC-751A09D57AB3}">
      <dsp:nvSpPr>
        <dsp:cNvPr id="0" name=""/>
        <dsp:cNvSpPr/>
      </dsp:nvSpPr>
      <dsp:spPr>
        <a:xfrm>
          <a:off x="345025" y="3402570"/>
          <a:ext cx="4830358" cy="738000"/>
        </a:xfrm>
        <a:prstGeom prst="roundRect">
          <a:avLst/>
        </a:prstGeom>
        <a:solidFill>
          <a:schemeClr val="accent5">
            <a:hueOff val="1131251"/>
            <a:satOff val="3023"/>
            <a:lumOff val="-3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Disagree</a:t>
          </a:r>
        </a:p>
      </dsp:txBody>
      <dsp:txXfrm>
        <a:off x="381051" y="3438596"/>
        <a:ext cx="4758306" cy="665948"/>
      </dsp:txXfrm>
    </dsp:sp>
    <dsp:sp modelId="{848E3077-3DB8-46EE-AEA7-227DD0C1D4FD}">
      <dsp:nvSpPr>
        <dsp:cNvPr id="0" name=""/>
        <dsp:cNvSpPr/>
      </dsp:nvSpPr>
      <dsp:spPr>
        <a:xfrm>
          <a:off x="0" y="4905570"/>
          <a:ext cx="69005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508334"/>
              <a:satOff val="4030"/>
              <a:lumOff val="-50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78ABE-66E1-4B42-9D13-4B0C2B59C49F}">
      <dsp:nvSpPr>
        <dsp:cNvPr id="0" name=""/>
        <dsp:cNvSpPr/>
      </dsp:nvSpPr>
      <dsp:spPr>
        <a:xfrm>
          <a:off x="345025" y="4536570"/>
          <a:ext cx="4830358" cy="738000"/>
        </a:xfrm>
        <a:prstGeom prst="roundRect">
          <a:avLst/>
        </a:prstGeom>
        <a:solidFill>
          <a:schemeClr val="accent5">
            <a:hueOff val="1508334"/>
            <a:satOff val="4030"/>
            <a:lumOff val="-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strongly disagree</a:t>
          </a:r>
        </a:p>
      </dsp:txBody>
      <dsp:txXfrm>
        <a:off x="381051" y="4572596"/>
        <a:ext cx="4758306" cy="665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C89D2-FE8E-4DF9-A4A3-07A6F4F6BF98}">
      <dsp:nvSpPr>
        <dsp:cNvPr id="0" name=""/>
        <dsp:cNvSpPr/>
      </dsp:nvSpPr>
      <dsp:spPr>
        <a:xfrm>
          <a:off x="0" y="432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CB2329-952E-4C5C-AD58-704A93A594AA}">
      <dsp:nvSpPr>
        <dsp:cNvPr id="0" name=""/>
        <dsp:cNvSpPr/>
      </dsp:nvSpPr>
      <dsp:spPr>
        <a:xfrm>
          <a:off x="278677" y="211606"/>
          <a:ext cx="506686" cy="5066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696F0-CBFA-44B2-A662-1E3E285BBF86}">
      <dsp:nvSpPr>
        <dsp:cNvPr id="0" name=""/>
        <dsp:cNvSpPr/>
      </dsp:nvSpPr>
      <dsp:spPr>
        <a:xfrm>
          <a:off x="1064041" y="432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strongly agree </a:t>
          </a:r>
        </a:p>
      </dsp:txBody>
      <dsp:txXfrm>
        <a:off x="1064041" y="4325"/>
        <a:ext cx="5836470" cy="921248"/>
      </dsp:txXfrm>
    </dsp:sp>
    <dsp:sp modelId="{2B104917-34BC-4692-9208-F32B7952CEFB}">
      <dsp:nvSpPr>
        <dsp:cNvPr id="0" name=""/>
        <dsp:cNvSpPr/>
      </dsp:nvSpPr>
      <dsp:spPr>
        <a:xfrm>
          <a:off x="0" y="115588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CDF319-3670-405D-B091-42E8F6A5240E}">
      <dsp:nvSpPr>
        <dsp:cNvPr id="0" name=""/>
        <dsp:cNvSpPr/>
      </dsp:nvSpPr>
      <dsp:spPr>
        <a:xfrm>
          <a:off x="278677" y="1363166"/>
          <a:ext cx="506686" cy="5066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5F01F-5B28-4481-9336-CF7B467BA789}">
      <dsp:nvSpPr>
        <dsp:cNvPr id="0" name=""/>
        <dsp:cNvSpPr/>
      </dsp:nvSpPr>
      <dsp:spPr>
        <a:xfrm>
          <a:off x="1064041" y="115588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agree </a:t>
          </a:r>
        </a:p>
      </dsp:txBody>
      <dsp:txXfrm>
        <a:off x="1064041" y="1155885"/>
        <a:ext cx="5836470" cy="921248"/>
      </dsp:txXfrm>
    </dsp:sp>
    <dsp:sp modelId="{A71EFA42-C6AF-4EA3-81B3-299551022625}">
      <dsp:nvSpPr>
        <dsp:cNvPr id="0" name=""/>
        <dsp:cNvSpPr/>
      </dsp:nvSpPr>
      <dsp:spPr>
        <a:xfrm>
          <a:off x="0" y="230744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707966-23BB-4FC4-A6B6-FA223230757D}">
      <dsp:nvSpPr>
        <dsp:cNvPr id="0" name=""/>
        <dsp:cNvSpPr/>
      </dsp:nvSpPr>
      <dsp:spPr>
        <a:xfrm>
          <a:off x="278677" y="2514727"/>
          <a:ext cx="506686" cy="5066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86BFA1-118F-4689-99D9-4A626C102A69}">
      <dsp:nvSpPr>
        <dsp:cNvPr id="0" name=""/>
        <dsp:cNvSpPr/>
      </dsp:nvSpPr>
      <dsp:spPr>
        <a:xfrm>
          <a:off x="1064041" y="230744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neutral </a:t>
          </a:r>
        </a:p>
      </dsp:txBody>
      <dsp:txXfrm>
        <a:off x="1064041" y="2307446"/>
        <a:ext cx="5836470" cy="921248"/>
      </dsp:txXfrm>
    </dsp:sp>
    <dsp:sp modelId="{C1E377F0-686D-4857-B8DF-75F584E71588}">
      <dsp:nvSpPr>
        <dsp:cNvPr id="0" name=""/>
        <dsp:cNvSpPr/>
      </dsp:nvSpPr>
      <dsp:spPr>
        <a:xfrm>
          <a:off x="0" y="345900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B3904-BF87-4FA0-AC0A-100F2B89C90C}">
      <dsp:nvSpPr>
        <dsp:cNvPr id="0" name=""/>
        <dsp:cNvSpPr/>
      </dsp:nvSpPr>
      <dsp:spPr>
        <a:xfrm>
          <a:off x="278677" y="3666287"/>
          <a:ext cx="506686" cy="50668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D591B-83BA-4394-BF8B-239BDA25AF6C}">
      <dsp:nvSpPr>
        <dsp:cNvPr id="0" name=""/>
        <dsp:cNvSpPr/>
      </dsp:nvSpPr>
      <dsp:spPr>
        <a:xfrm>
          <a:off x="1064041" y="345900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Disagree</a:t>
          </a:r>
        </a:p>
      </dsp:txBody>
      <dsp:txXfrm>
        <a:off x="1064041" y="3459006"/>
        <a:ext cx="5836470" cy="921248"/>
      </dsp:txXfrm>
    </dsp:sp>
    <dsp:sp modelId="{A28C5790-8717-47FF-AE5B-F59DD9037527}">
      <dsp:nvSpPr>
        <dsp:cNvPr id="0" name=""/>
        <dsp:cNvSpPr/>
      </dsp:nvSpPr>
      <dsp:spPr>
        <a:xfrm>
          <a:off x="0" y="4610567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6A7462-4AE4-4DE4-BDB0-B90F54466593}">
      <dsp:nvSpPr>
        <dsp:cNvPr id="0" name=""/>
        <dsp:cNvSpPr/>
      </dsp:nvSpPr>
      <dsp:spPr>
        <a:xfrm>
          <a:off x="278677" y="4817848"/>
          <a:ext cx="506686" cy="50668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50BFB-7D4D-4684-8050-D29C88980D30}">
      <dsp:nvSpPr>
        <dsp:cNvPr id="0" name=""/>
        <dsp:cNvSpPr/>
      </dsp:nvSpPr>
      <dsp:spPr>
        <a:xfrm>
          <a:off x="1064041" y="4610567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strongly disagree</a:t>
          </a:r>
        </a:p>
      </dsp:txBody>
      <dsp:txXfrm>
        <a:off x="1064041" y="4610567"/>
        <a:ext cx="5836470" cy="9212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0D7D2-4C81-4704-A516-1BE6C7C180C3}">
      <dsp:nvSpPr>
        <dsp:cNvPr id="0" name=""/>
        <dsp:cNvSpPr/>
      </dsp:nvSpPr>
      <dsp:spPr>
        <a:xfrm>
          <a:off x="709" y="72581"/>
          <a:ext cx="2766528" cy="16599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strongly agree </a:t>
          </a:r>
        </a:p>
      </dsp:txBody>
      <dsp:txXfrm>
        <a:off x="709" y="72581"/>
        <a:ext cx="2766528" cy="1659916"/>
      </dsp:txXfrm>
    </dsp:sp>
    <dsp:sp modelId="{C976A16D-481E-480B-9EF9-3C3A4C5D9BE8}">
      <dsp:nvSpPr>
        <dsp:cNvPr id="0" name=""/>
        <dsp:cNvSpPr/>
      </dsp:nvSpPr>
      <dsp:spPr>
        <a:xfrm>
          <a:off x="3043890" y="72581"/>
          <a:ext cx="2766528" cy="16599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agree </a:t>
          </a:r>
        </a:p>
      </dsp:txBody>
      <dsp:txXfrm>
        <a:off x="3043890" y="72581"/>
        <a:ext cx="2766528" cy="1659916"/>
      </dsp:txXfrm>
    </dsp:sp>
    <dsp:sp modelId="{A3E2DBCB-93E9-42B8-82B9-D3B501962E88}">
      <dsp:nvSpPr>
        <dsp:cNvPr id="0" name=""/>
        <dsp:cNvSpPr/>
      </dsp:nvSpPr>
      <dsp:spPr>
        <a:xfrm>
          <a:off x="709" y="2009151"/>
          <a:ext cx="2766528" cy="16599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neutral </a:t>
          </a:r>
        </a:p>
      </dsp:txBody>
      <dsp:txXfrm>
        <a:off x="709" y="2009151"/>
        <a:ext cx="2766528" cy="1659916"/>
      </dsp:txXfrm>
    </dsp:sp>
    <dsp:sp modelId="{1A70B240-88B4-4F9B-88D9-5AE94A6BB707}">
      <dsp:nvSpPr>
        <dsp:cNvPr id="0" name=""/>
        <dsp:cNvSpPr/>
      </dsp:nvSpPr>
      <dsp:spPr>
        <a:xfrm>
          <a:off x="3043890" y="2009151"/>
          <a:ext cx="2766528" cy="16599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Disagree</a:t>
          </a:r>
        </a:p>
      </dsp:txBody>
      <dsp:txXfrm>
        <a:off x="3043890" y="2009151"/>
        <a:ext cx="2766528" cy="1659916"/>
      </dsp:txXfrm>
    </dsp:sp>
    <dsp:sp modelId="{2A92CEFB-B1F6-420C-B0DF-F49490A82BF8}">
      <dsp:nvSpPr>
        <dsp:cNvPr id="0" name=""/>
        <dsp:cNvSpPr/>
      </dsp:nvSpPr>
      <dsp:spPr>
        <a:xfrm>
          <a:off x="1522299" y="3945720"/>
          <a:ext cx="2766528" cy="16599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strongly disagree</a:t>
          </a:r>
        </a:p>
      </dsp:txBody>
      <dsp:txXfrm>
        <a:off x="1522299" y="3945720"/>
        <a:ext cx="2766528" cy="16599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2D206-94C6-4926-B20B-E86137608ED3}">
      <dsp:nvSpPr>
        <dsp:cNvPr id="0" name=""/>
        <dsp:cNvSpPr/>
      </dsp:nvSpPr>
      <dsp:spPr>
        <a:xfrm>
          <a:off x="622800" y="1226392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BF99E-9C42-4ADB-B0F7-5D209490CC89}">
      <dsp:nvSpPr>
        <dsp:cNvPr id="0" name=""/>
        <dsp:cNvSpPr/>
      </dsp:nvSpPr>
      <dsp:spPr>
        <a:xfrm>
          <a:off x="127800" y="230651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strongly agree </a:t>
          </a:r>
        </a:p>
      </dsp:txBody>
      <dsp:txXfrm>
        <a:off x="127800" y="2306519"/>
        <a:ext cx="1800000" cy="720000"/>
      </dsp:txXfrm>
    </dsp:sp>
    <dsp:sp modelId="{72AE6823-012F-4C95-A01A-BF64EC357F0E}">
      <dsp:nvSpPr>
        <dsp:cNvPr id="0" name=""/>
        <dsp:cNvSpPr/>
      </dsp:nvSpPr>
      <dsp:spPr>
        <a:xfrm>
          <a:off x="2737800" y="1226392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1F13F-053C-481D-A784-DF8FEECF318E}">
      <dsp:nvSpPr>
        <dsp:cNvPr id="0" name=""/>
        <dsp:cNvSpPr/>
      </dsp:nvSpPr>
      <dsp:spPr>
        <a:xfrm>
          <a:off x="2242800" y="230651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agree </a:t>
          </a:r>
        </a:p>
      </dsp:txBody>
      <dsp:txXfrm>
        <a:off x="2242800" y="2306519"/>
        <a:ext cx="1800000" cy="720000"/>
      </dsp:txXfrm>
    </dsp:sp>
    <dsp:sp modelId="{082D7699-AD81-431F-82BA-82424FE1109B}">
      <dsp:nvSpPr>
        <dsp:cNvPr id="0" name=""/>
        <dsp:cNvSpPr/>
      </dsp:nvSpPr>
      <dsp:spPr>
        <a:xfrm>
          <a:off x="4852800" y="1226392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52AC3-A9D7-4261-AAE9-26FA568C2D36}">
      <dsp:nvSpPr>
        <dsp:cNvPr id="0" name=""/>
        <dsp:cNvSpPr/>
      </dsp:nvSpPr>
      <dsp:spPr>
        <a:xfrm>
          <a:off x="4357800" y="230651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neutral </a:t>
          </a:r>
        </a:p>
      </dsp:txBody>
      <dsp:txXfrm>
        <a:off x="4357800" y="2306519"/>
        <a:ext cx="1800000" cy="720000"/>
      </dsp:txXfrm>
    </dsp:sp>
    <dsp:sp modelId="{B7E16AB6-F806-4217-BC87-D100F783043B}">
      <dsp:nvSpPr>
        <dsp:cNvPr id="0" name=""/>
        <dsp:cNvSpPr/>
      </dsp:nvSpPr>
      <dsp:spPr>
        <a:xfrm>
          <a:off x="6967800" y="1226392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400E3-2813-4512-830A-A9227BE6C5C1}">
      <dsp:nvSpPr>
        <dsp:cNvPr id="0" name=""/>
        <dsp:cNvSpPr/>
      </dsp:nvSpPr>
      <dsp:spPr>
        <a:xfrm>
          <a:off x="6472800" y="230651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Disagree</a:t>
          </a:r>
        </a:p>
      </dsp:txBody>
      <dsp:txXfrm>
        <a:off x="6472800" y="2306519"/>
        <a:ext cx="1800000" cy="720000"/>
      </dsp:txXfrm>
    </dsp:sp>
    <dsp:sp modelId="{64F32EEA-688D-4897-8129-83E5A9FBD7E8}">
      <dsp:nvSpPr>
        <dsp:cNvPr id="0" name=""/>
        <dsp:cNvSpPr/>
      </dsp:nvSpPr>
      <dsp:spPr>
        <a:xfrm>
          <a:off x="9082800" y="1226392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E19A7-BDA5-44E0-999E-D104CD5C84DC}">
      <dsp:nvSpPr>
        <dsp:cNvPr id="0" name=""/>
        <dsp:cNvSpPr/>
      </dsp:nvSpPr>
      <dsp:spPr>
        <a:xfrm>
          <a:off x="8587800" y="230651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strongly disagree</a:t>
          </a:r>
        </a:p>
      </dsp:txBody>
      <dsp:txXfrm>
        <a:off x="8587800" y="2306519"/>
        <a:ext cx="1800000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A1E8B-23EE-41A0-9142-E79911D46D17}">
      <dsp:nvSpPr>
        <dsp:cNvPr id="0" name=""/>
        <dsp:cNvSpPr/>
      </dsp:nvSpPr>
      <dsp:spPr>
        <a:xfrm>
          <a:off x="1331171" y="1885"/>
          <a:ext cx="2171980" cy="13031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strongly agree </a:t>
          </a:r>
        </a:p>
      </dsp:txBody>
      <dsp:txXfrm>
        <a:off x="1369340" y="40054"/>
        <a:ext cx="2095642" cy="1226850"/>
      </dsp:txXfrm>
    </dsp:sp>
    <dsp:sp modelId="{402BB7FD-26FB-4AAD-AB66-4E3BAE12A955}">
      <dsp:nvSpPr>
        <dsp:cNvPr id="0" name=""/>
        <dsp:cNvSpPr/>
      </dsp:nvSpPr>
      <dsp:spPr>
        <a:xfrm>
          <a:off x="3694286" y="384153"/>
          <a:ext cx="460459" cy="538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3694286" y="491883"/>
        <a:ext cx="322321" cy="323191"/>
      </dsp:txXfrm>
    </dsp:sp>
    <dsp:sp modelId="{AD5CE3A4-6CDF-4B5F-B7C2-72BE05970579}">
      <dsp:nvSpPr>
        <dsp:cNvPr id="0" name=""/>
        <dsp:cNvSpPr/>
      </dsp:nvSpPr>
      <dsp:spPr>
        <a:xfrm>
          <a:off x="4371944" y="1885"/>
          <a:ext cx="2171980" cy="13031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agree </a:t>
          </a:r>
        </a:p>
      </dsp:txBody>
      <dsp:txXfrm>
        <a:off x="4410113" y="40054"/>
        <a:ext cx="2095642" cy="1226850"/>
      </dsp:txXfrm>
    </dsp:sp>
    <dsp:sp modelId="{1EF130D9-F9FC-4E05-9D82-93AD9FA87761}">
      <dsp:nvSpPr>
        <dsp:cNvPr id="0" name=""/>
        <dsp:cNvSpPr/>
      </dsp:nvSpPr>
      <dsp:spPr>
        <a:xfrm>
          <a:off x="6735059" y="384153"/>
          <a:ext cx="460459" cy="538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735059" y="491883"/>
        <a:ext cx="322321" cy="323191"/>
      </dsp:txXfrm>
    </dsp:sp>
    <dsp:sp modelId="{D42B5B99-E81A-4DC8-B923-67C4F3100B96}">
      <dsp:nvSpPr>
        <dsp:cNvPr id="0" name=""/>
        <dsp:cNvSpPr/>
      </dsp:nvSpPr>
      <dsp:spPr>
        <a:xfrm>
          <a:off x="7412717" y="1885"/>
          <a:ext cx="2171980" cy="13031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neutral </a:t>
          </a:r>
        </a:p>
      </dsp:txBody>
      <dsp:txXfrm>
        <a:off x="7450886" y="40054"/>
        <a:ext cx="2095642" cy="1226850"/>
      </dsp:txXfrm>
    </dsp:sp>
    <dsp:sp modelId="{C1139035-F3DA-42FD-BE2C-B030B8E87D32}">
      <dsp:nvSpPr>
        <dsp:cNvPr id="0" name=""/>
        <dsp:cNvSpPr/>
      </dsp:nvSpPr>
      <dsp:spPr>
        <a:xfrm rot="5400000">
          <a:off x="8268477" y="1457112"/>
          <a:ext cx="460459" cy="538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-5400000">
        <a:off x="8337111" y="1496208"/>
        <a:ext cx="323191" cy="322321"/>
      </dsp:txXfrm>
    </dsp:sp>
    <dsp:sp modelId="{79C21FA1-AF8E-4C28-AB88-90CF1BE5B707}">
      <dsp:nvSpPr>
        <dsp:cNvPr id="0" name=""/>
        <dsp:cNvSpPr/>
      </dsp:nvSpPr>
      <dsp:spPr>
        <a:xfrm>
          <a:off x="7412717" y="2173866"/>
          <a:ext cx="2171980" cy="13031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Disagree</a:t>
          </a:r>
        </a:p>
      </dsp:txBody>
      <dsp:txXfrm>
        <a:off x="7450886" y="2212035"/>
        <a:ext cx="2095642" cy="1226850"/>
      </dsp:txXfrm>
    </dsp:sp>
    <dsp:sp modelId="{BDC11E31-D2CD-4811-A2E0-E63F547A21F4}">
      <dsp:nvSpPr>
        <dsp:cNvPr id="0" name=""/>
        <dsp:cNvSpPr/>
      </dsp:nvSpPr>
      <dsp:spPr>
        <a:xfrm rot="10800000">
          <a:off x="6761122" y="2556134"/>
          <a:ext cx="460459" cy="538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6899260" y="2663864"/>
        <a:ext cx="322321" cy="323191"/>
      </dsp:txXfrm>
    </dsp:sp>
    <dsp:sp modelId="{4C8FE266-2BEB-481B-B66B-F6D6043BCDDF}">
      <dsp:nvSpPr>
        <dsp:cNvPr id="0" name=""/>
        <dsp:cNvSpPr/>
      </dsp:nvSpPr>
      <dsp:spPr>
        <a:xfrm>
          <a:off x="4371944" y="2173866"/>
          <a:ext cx="2171980" cy="13031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strongly disagree</a:t>
          </a:r>
        </a:p>
      </dsp:txBody>
      <dsp:txXfrm>
        <a:off x="4410113" y="2212035"/>
        <a:ext cx="2095642" cy="12268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FBACA-DDD6-464B-8151-AE7BA23C32C9}">
      <dsp:nvSpPr>
        <dsp:cNvPr id="0" name=""/>
        <dsp:cNvSpPr/>
      </dsp:nvSpPr>
      <dsp:spPr>
        <a:xfrm>
          <a:off x="0" y="7725"/>
          <a:ext cx="6900512" cy="10073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strongly agree </a:t>
          </a:r>
        </a:p>
      </dsp:txBody>
      <dsp:txXfrm>
        <a:off x="49176" y="56901"/>
        <a:ext cx="6802160" cy="909018"/>
      </dsp:txXfrm>
    </dsp:sp>
    <dsp:sp modelId="{85CEE1F7-9963-4496-B6AF-055746F05522}">
      <dsp:nvSpPr>
        <dsp:cNvPr id="0" name=""/>
        <dsp:cNvSpPr/>
      </dsp:nvSpPr>
      <dsp:spPr>
        <a:xfrm>
          <a:off x="0" y="1136055"/>
          <a:ext cx="6900512" cy="1007370"/>
        </a:xfrm>
        <a:prstGeom prst="roundRect">
          <a:avLst/>
        </a:prstGeom>
        <a:solidFill>
          <a:schemeClr val="accent2">
            <a:hueOff val="377286"/>
            <a:satOff val="-1587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agree </a:t>
          </a:r>
        </a:p>
      </dsp:txBody>
      <dsp:txXfrm>
        <a:off x="49176" y="1185231"/>
        <a:ext cx="6802160" cy="909018"/>
      </dsp:txXfrm>
    </dsp:sp>
    <dsp:sp modelId="{DE8B4A4C-DAE3-4BA4-A2B7-7FB0832324F1}">
      <dsp:nvSpPr>
        <dsp:cNvPr id="0" name=""/>
        <dsp:cNvSpPr/>
      </dsp:nvSpPr>
      <dsp:spPr>
        <a:xfrm>
          <a:off x="0" y="2264385"/>
          <a:ext cx="6900512" cy="1007370"/>
        </a:xfrm>
        <a:prstGeom prst="roundRect">
          <a:avLst/>
        </a:prstGeom>
        <a:solidFill>
          <a:schemeClr val="accent2">
            <a:hueOff val="754572"/>
            <a:satOff val="-3174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neutral </a:t>
          </a:r>
        </a:p>
      </dsp:txBody>
      <dsp:txXfrm>
        <a:off x="49176" y="2313561"/>
        <a:ext cx="6802160" cy="909018"/>
      </dsp:txXfrm>
    </dsp:sp>
    <dsp:sp modelId="{8085D920-C4C4-4A1F-9CE8-D7CC5E4DCCC6}">
      <dsp:nvSpPr>
        <dsp:cNvPr id="0" name=""/>
        <dsp:cNvSpPr/>
      </dsp:nvSpPr>
      <dsp:spPr>
        <a:xfrm>
          <a:off x="0" y="3392715"/>
          <a:ext cx="6900512" cy="1007370"/>
        </a:xfrm>
        <a:prstGeom prst="roundRect">
          <a:avLst/>
        </a:prstGeom>
        <a:solidFill>
          <a:schemeClr val="accent2">
            <a:hueOff val="1131858"/>
            <a:satOff val="-4760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Disagree</a:t>
          </a:r>
        </a:p>
      </dsp:txBody>
      <dsp:txXfrm>
        <a:off x="49176" y="3441891"/>
        <a:ext cx="6802160" cy="909018"/>
      </dsp:txXfrm>
    </dsp:sp>
    <dsp:sp modelId="{440387A2-E85E-426F-9F4B-1F9671EFDC03}">
      <dsp:nvSpPr>
        <dsp:cNvPr id="0" name=""/>
        <dsp:cNvSpPr/>
      </dsp:nvSpPr>
      <dsp:spPr>
        <a:xfrm>
          <a:off x="0" y="4521045"/>
          <a:ext cx="6900512" cy="1007370"/>
        </a:xfrm>
        <a:prstGeom prst="roundRect">
          <a:avLst/>
        </a:prstGeom>
        <a:solidFill>
          <a:schemeClr val="accent2">
            <a:hueOff val="1509144"/>
            <a:satOff val="-6347"/>
            <a:lumOff val="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strongly disagree</a:t>
          </a:r>
        </a:p>
      </dsp:txBody>
      <dsp:txXfrm>
        <a:off x="49176" y="4570221"/>
        <a:ext cx="6802160" cy="909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5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0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9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1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8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9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41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94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6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1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1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0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A74166-E070-40B7-8A58-8450275597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3078" r="-1" b="2313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B3F334-502E-4F6B-AEB0-11BC52B9A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IE" sz="6800"/>
              <a:t>‘Romeo and Juliet’</a:t>
            </a:r>
            <a:br>
              <a:rPr lang="en-IE" sz="6800"/>
            </a:br>
            <a:r>
              <a:rPr lang="en-IE" sz="6800"/>
              <a:t>Pre – Reading Discussions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C5813E-873F-4820-9DAC-FDA34036C20B}"/>
              </a:ext>
            </a:extLst>
          </p:cNvPr>
          <p:cNvSpPr txBox="1"/>
          <p:nvPr/>
        </p:nvSpPr>
        <p:spPr>
          <a:xfrm>
            <a:off x="3781972" y="4765563"/>
            <a:ext cx="4625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800" dirty="0"/>
              <a:t>Ms. Deasy</a:t>
            </a:r>
          </a:p>
        </p:txBody>
      </p:sp>
    </p:spTree>
    <p:extLst>
      <p:ext uri="{BB962C8B-B14F-4D97-AF65-F5344CB8AC3E}">
        <p14:creationId xmlns:p14="http://schemas.microsoft.com/office/powerpoint/2010/main" val="565664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82DA56-D202-409C-B33E-201905207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5000"/>
              <a:t>8. Family feuds only affect adults.</a:t>
            </a:r>
            <a:endParaRPr lang="en-IE" sz="5000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7BAD44"/>
          </a:solidFill>
          <a:ln w="34925">
            <a:solidFill>
              <a:srgbClr val="7BAD4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008DA1-1A1E-46BD-B543-0C46F28305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058603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8312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BA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2B7492-D0BC-45B0-BFEF-FCB284B8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>
                <a:solidFill>
                  <a:schemeClr val="bg1"/>
                </a:solidFill>
              </a:rPr>
              <a:t>9. There are times when arranged marriage is appropriate.</a:t>
            </a:r>
            <a:endParaRPr lang="en-IE" sz="37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E7CCD9-3740-447A-A0C4-AA0F965B1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33407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3972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E2C57D-17E3-48CD-8788-3CB3B7750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IE" sz="4000"/>
              <a:t>10. I am excited to read my first Shakespeare play.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7BAD44"/>
          </a:solidFill>
          <a:ln w="34925">
            <a:solidFill>
              <a:srgbClr val="7BAD4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4A7A6A-789C-4679-BC48-9A5EED0F55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724949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EE26BC7-05B5-4B7A-A0F2-421E80F9DA87}"/>
              </a:ext>
            </a:extLst>
          </p:cNvPr>
          <p:cNvSpPr txBox="1"/>
          <p:nvPr/>
        </p:nvSpPr>
        <p:spPr>
          <a:xfrm>
            <a:off x="7807569" y="4768948"/>
            <a:ext cx="4164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7200" b="1" dirty="0"/>
              <a:t>Why/ Why not?</a:t>
            </a:r>
          </a:p>
        </p:txBody>
      </p:sp>
    </p:spTree>
    <p:extLst>
      <p:ext uri="{BB962C8B-B14F-4D97-AF65-F5344CB8AC3E}">
        <p14:creationId xmlns:p14="http://schemas.microsoft.com/office/powerpoint/2010/main" val="310382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2E39B7-17D8-4009-A8BA-9E8D8EC1B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967EEEC4-6120-428D-8FB5-916920AEC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7BAD4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6B2FF-BB2D-4630-9E87-DB6952989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9471" y="647114"/>
            <a:ext cx="7076048" cy="53866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b="1" dirty="0">
                <a:solidFill>
                  <a:srgbClr val="FFFFFF"/>
                </a:solidFill>
              </a:rPr>
              <a:t>State to what extent you agree or disagree with the following statements. 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rgbClr val="FFFFFF"/>
                </a:solidFill>
              </a:rPr>
              <a:t>Write at least one sentence defending your position.</a:t>
            </a:r>
            <a:endParaRPr lang="en-IE" sz="6600" b="1" dirty="0">
              <a:solidFill>
                <a:srgbClr val="FFFFFF"/>
              </a:solidFill>
            </a:endParaRPr>
          </a:p>
          <a:p>
            <a:pPr algn="ctr"/>
            <a:endParaRPr lang="en-IE" sz="6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7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4C10CBC8-7837-4750-8EE9-B4C3D5048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9014793-11D4-4A17-9261-1A2E683AD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104482" y="-5104482"/>
            <a:ext cx="1983037" cy="12192001"/>
          </a:xfrm>
          <a:custGeom>
            <a:avLst/>
            <a:gdLst>
              <a:gd name="connsiteX0" fmla="*/ 0 w 1983037"/>
              <a:gd name="connsiteY0" fmla="*/ 0 h 12192001"/>
              <a:gd name="connsiteX1" fmla="*/ 0 w 1983037"/>
              <a:gd name="connsiteY1" fmla="*/ 12192001 h 12192001"/>
              <a:gd name="connsiteX2" fmla="*/ 1945626 w 1983037"/>
              <a:gd name="connsiteY2" fmla="*/ 12192001 h 12192001"/>
              <a:gd name="connsiteX3" fmla="*/ 1914883 w 1983037"/>
              <a:gd name="connsiteY3" fmla="*/ 11926947 h 12192001"/>
              <a:gd name="connsiteX4" fmla="*/ 1887405 w 1983037"/>
              <a:gd name="connsiteY4" fmla="*/ 10882179 h 12192001"/>
              <a:gd name="connsiteX5" fmla="*/ 1955094 w 1983037"/>
              <a:gd name="connsiteY5" fmla="*/ 9717835 h 12192001"/>
              <a:gd name="connsiteX6" fmla="*/ 1955094 w 1983037"/>
              <a:gd name="connsiteY6" fmla="*/ 9338013 h 12192001"/>
              <a:gd name="connsiteX7" fmla="*/ 1947423 w 1983037"/>
              <a:gd name="connsiteY7" fmla="*/ 8936699 h 12192001"/>
              <a:gd name="connsiteX8" fmla="*/ 1949002 w 1983037"/>
              <a:gd name="connsiteY8" fmla="*/ 7709920 h 12192001"/>
              <a:gd name="connsiteX9" fmla="*/ 1930276 w 1983037"/>
              <a:gd name="connsiteY9" fmla="*/ 6277504 h 12192001"/>
              <a:gd name="connsiteX10" fmla="*/ 1954643 w 1983037"/>
              <a:gd name="connsiteY10" fmla="*/ 5307481 h 12192001"/>
              <a:gd name="connsiteX11" fmla="*/ 1944941 w 1983037"/>
              <a:gd name="connsiteY11" fmla="*/ 4949831 h 12192001"/>
              <a:gd name="connsiteX12" fmla="*/ 1961187 w 1983037"/>
              <a:gd name="connsiteY12" fmla="*/ 4137481 h 12192001"/>
              <a:gd name="connsiteX13" fmla="*/ 1964118 w 1983037"/>
              <a:gd name="connsiteY13" fmla="*/ 3194148 h 12192001"/>
              <a:gd name="connsiteX14" fmla="*/ 1914708 w 1983037"/>
              <a:gd name="connsiteY14" fmla="*/ 1979808 h 12192001"/>
              <a:gd name="connsiteX15" fmla="*/ 1949679 w 1983037"/>
              <a:gd name="connsiteY15" fmla="*/ 1443897 h 12192001"/>
              <a:gd name="connsiteX16" fmla="*/ 1942685 w 1983037"/>
              <a:gd name="connsiteY16" fmla="*/ 749860 h 12192001"/>
              <a:gd name="connsiteX17" fmla="*/ 1933706 w 1983037"/>
              <a:gd name="connsiteY17" fmla="*/ 168558 h 12192001"/>
              <a:gd name="connsiteX18" fmla="*/ 1950785 w 1983037"/>
              <a:gd name="connsiteY18" fmla="*/ 0 h 1219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83037" h="12192001">
                <a:moveTo>
                  <a:pt x="0" y="0"/>
                </a:moveTo>
                <a:lnTo>
                  <a:pt x="0" y="12192001"/>
                </a:lnTo>
                <a:lnTo>
                  <a:pt x="1945626" y="12192001"/>
                </a:lnTo>
                <a:lnTo>
                  <a:pt x="1914883" y="11926947"/>
                </a:lnTo>
                <a:cubicBezTo>
                  <a:pt x="1884529" y="11579709"/>
                  <a:pt x="1881652" y="11231009"/>
                  <a:pt x="1887405" y="10882179"/>
                </a:cubicBezTo>
                <a:cubicBezTo>
                  <a:pt x="1893725" y="10493309"/>
                  <a:pt x="1911547" y="10104667"/>
                  <a:pt x="1955094" y="9717835"/>
                </a:cubicBezTo>
                <a:cubicBezTo>
                  <a:pt x="1966715" y="9591491"/>
                  <a:pt x="1966715" y="9464357"/>
                  <a:pt x="1955094" y="9338013"/>
                </a:cubicBezTo>
                <a:cubicBezTo>
                  <a:pt x="1945663" y="9204453"/>
                  <a:pt x="1943091" y="9070511"/>
                  <a:pt x="1947423" y="8936699"/>
                </a:cubicBezTo>
                <a:cubicBezTo>
                  <a:pt x="1960283" y="8527701"/>
                  <a:pt x="1930726" y="8118470"/>
                  <a:pt x="1949002" y="7709920"/>
                </a:cubicBezTo>
                <a:cubicBezTo>
                  <a:pt x="1970436" y="7231918"/>
                  <a:pt x="1945393" y="6755049"/>
                  <a:pt x="1930276" y="6277504"/>
                </a:cubicBezTo>
                <a:cubicBezTo>
                  <a:pt x="1920123" y="5954014"/>
                  <a:pt x="1913803" y="5630292"/>
                  <a:pt x="1954643" y="5307481"/>
                </a:cubicBezTo>
                <a:cubicBezTo>
                  <a:pt x="1969761" y="5188718"/>
                  <a:pt x="1956899" y="5068596"/>
                  <a:pt x="1944941" y="4949831"/>
                </a:cubicBezTo>
                <a:cubicBezTo>
                  <a:pt x="1917866" y="4678139"/>
                  <a:pt x="1932758" y="4407584"/>
                  <a:pt x="1961187" y="4137481"/>
                </a:cubicBezTo>
                <a:cubicBezTo>
                  <a:pt x="1994579" y="3823035"/>
                  <a:pt x="1984877" y="3508818"/>
                  <a:pt x="1964118" y="3194148"/>
                </a:cubicBezTo>
                <a:cubicBezTo>
                  <a:pt x="1937270" y="2789895"/>
                  <a:pt x="1903424" y="2387003"/>
                  <a:pt x="1914708" y="1979808"/>
                </a:cubicBezTo>
                <a:cubicBezTo>
                  <a:pt x="1919446" y="1800868"/>
                  <a:pt x="1935466" y="1622384"/>
                  <a:pt x="1949679" y="1443897"/>
                </a:cubicBezTo>
                <a:cubicBezTo>
                  <a:pt x="1964278" y="1212701"/>
                  <a:pt x="1961931" y="980722"/>
                  <a:pt x="1942685" y="749860"/>
                </a:cubicBezTo>
                <a:cubicBezTo>
                  <a:pt x="1929825" y="555933"/>
                  <a:pt x="1921533" y="362007"/>
                  <a:pt x="1933706" y="168558"/>
                </a:cubicBezTo>
                <a:lnTo>
                  <a:pt x="1950785" y="0"/>
                </a:lnTo>
                <a:close/>
              </a:path>
            </a:pathLst>
          </a:custGeom>
          <a:solidFill>
            <a:srgbClr val="7BA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F8EFB8-E869-4519-872A-32536226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/>
                </a:solidFill>
              </a:rPr>
              <a:t>1. The punishment for murder should always be death.</a:t>
            </a:r>
            <a:endParaRPr lang="en-IE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D524C3-A10A-4FE5-8EF4-63DFA0142F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238503"/>
              </p:ext>
            </p:extLst>
          </p:nvPr>
        </p:nvGraphicFramePr>
        <p:xfrm>
          <a:off x="0" y="2055813"/>
          <a:ext cx="12188952" cy="480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8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C86278-20E5-425D-8734-AE4D078CA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" y="634029"/>
            <a:ext cx="11704320" cy="1377651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3600" dirty="0"/>
              <a:t>2. Teenagers can’t understand what true love really is.</a:t>
            </a:r>
            <a:br>
              <a:rPr lang="en-IE" sz="3600" dirty="0"/>
            </a:br>
            <a:endParaRPr lang="en-IE" sz="3600" dirty="0"/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7BAD44"/>
          </a:solidFill>
          <a:ln w="34925">
            <a:solidFill>
              <a:srgbClr val="7BAD4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6B17A0-E0E0-47D0-85AB-EC827ACB2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395612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682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BA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DCA6D9-4FEC-4885-A7B9-9474D2CDF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>
                <a:solidFill>
                  <a:schemeClr val="bg1"/>
                </a:solidFill>
              </a:rPr>
              <a:t>3. Killing someone in revenge for killing a close friend of yours is okay.</a:t>
            </a:r>
            <a:br>
              <a:rPr lang="en-IE" sz="4400">
                <a:solidFill>
                  <a:schemeClr val="bg1"/>
                </a:solidFill>
              </a:rPr>
            </a:br>
            <a:endParaRPr lang="en-IE" sz="44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271E62-D4A8-4CF7-ABD8-D85910D713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72360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2791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208837-0369-407C-932D-4F5888B1F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/>
              <a:t>4. Good friends should stick together at all times no matter how wrong a friend may be.</a:t>
            </a:r>
            <a:br>
              <a:rPr lang="en-IE" sz="3800"/>
            </a:br>
            <a:endParaRPr lang="en-IE" sz="3800"/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7BAD44"/>
          </a:solidFill>
          <a:ln w="34925">
            <a:solidFill>
              <a:srgbClr val="7BAD4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54B6AA-0C56-44B4-BB17-EFB2C090C1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53163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785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DFDD08-EDDB-4EB9-BA99-CB3A1839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700"/>
              <a:t>5. Parents should make the decisions about their children’s lives.</a:t>
            </a:r>
            <a:br>
              <a:rPr lang="en-IE" sz="4700"/>
            </a:br>
            <a:endParaRPr lang="en-IE" sz="4700"/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7BAD44"/>
          </a:solidFill>
          <a:ln w="34925">
            <a:solidFill>
              <a:srgbClr val="7BAD4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D2D6EBA-57FA-4111-A654-94A4F391A3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60940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5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04C958-EE20-41CB-98E0-A762AF6E6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8" y="211015"/>
            <a:ext cx="4262510" cy="3545059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</a:rPr>
              <a:t>6. It is possible to fall in love at first sight.</a:t>
            </a:r>
            <a:endParaRPr lang="en-IE" sz="36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B1810A-D5C6-4CEF-8771-3443ED038A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361024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2032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03306B-B749-4F21-B51C-844AB0E98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>
                <a:solidFill>
                  <a:srgbClr val="7BAD44"/>
                </a:solidFill>
              </a:rPr>
              <a:t>7. Telling lies or hiding the truth is acceptable for the right reasons.</a:t>
            </a:r>
            <a:endParaRPr lang="en-IE" sz="4400">
              <a:solidFill>
                <a:srgbClr val="7BAD44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C82CC0-ECBC-4C63-9DCC-D1C589B248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905278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46535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24413D"/>
      </a:dk2>
      <a:lt2>
        <a:srgbClr val="EEECF0"/>
      </a:lt2>
      <a:accent1>
        <a:srgbClr val="7BAD44"/>
      </a:accent1>
      <a:accent2>
        <a:srgbClr val="48B13B"/>
      </a:accent2>
      <a:accent3>
        <a:srgbClr val="47B569"/>
      </a:accent3>
      <a:accent4>
        <a:srgbClr val="3BB191"/>
      </a:accent4>
      <a:accent5>
        <a:srgbClr val="4AACBC"/>
      </a:accent5>
      <a:accent6>
        <a:srgbClr val="3B6FB1"/>
      </a:accent6>
      <a:hlink>
        <a:srgbClr val="CC6769"/>
      </a:hlink>
      <a:folHlink>
        <a:srgbClr val="878787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242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Modern Love</vt:lpstr>
      <vt:lpstr>The Hand</vt:lpstr>
      <vt:lpstr>SketchyVTI</vt:lpstr>
      <vt:lpstr>‘Romeo and Juliet’ Pre – Reading Discussions</vt:lpstr>
      <vt:lpstr>PowerPoint Presentation</vt:lpstr>
      <vt:lpstr>1. The punishment for murder should always be death.</vt:lpstr>
      <vt:lpstr>2. Teenagers can’t understand what true love really is. </vt:lpstr>
      <vt:lpstr>3. Killing someone in revenge for killing a close friend of yours is okay. </vt:lpstr>
      <vt:lpstr>4. Good friends should stick together at all times no matter how wrong a friend may be. </vt:lpstr>
      <vt:lpstr>5. Parents should make the decisions about their children’s lives. </vt:lpstr>
      <vt:lpstr>6. It is possible to fall in love at first sight.</vt:lpstr>
      <vt:lpstr>7. Telling lies or hiding the truth is acceptable for the right reasons.</vt:lpstr>
      <vt:lpstr>8. Family feuds only affect adults.</vt:lpstr>
      <vt:lpstr>9. There are times when arranged marriage is appropriate.</vt:lpstr>
      <vt:lpstr>10. I am excited to read my first Shakespeare play.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‘Romeo and Juliet’ Pre – Reading Discussions</dc:title>
  <dc:creator>ciara deasy</dc:creator>
  <cp:lastModifiedBy>ciara deasy</cp:lastModifiedBy>
  <cp:revision>3</cp:revision>
  <dcterms:created xsi:type="dcterms:W3CDTF">2020-05-15T13:52:33Z</dcterms:created>
  <dcterms:modified xsi:type="dcterms:W3CDTF">2020-05-15T14:04:43Z</dcterms:modified>
</cp:coreProperties>
</file>