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3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2034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653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0" y="0"/>
            <a:ext cx="2946301" cy="496653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AB74170D-C5A9-4B71-B2BE-2B82EA636743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3" tIns="46346" rIns="92693" bIns="4634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593"/>
            <a:ext cx="5436856" cy="4466653"/>
          </a:xfrm>
          <a:prstGeom prst="rect">
            <a:avLst/>
          </a:prstGeom>
        </p:spPr>
        <p:txBody>
          <a:bodyPr vert="horz" lIns="92693" tIns="46346" rIns="92693" bIns="463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959"/>
            <a:ext cx="2946301" cy="496653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0" y="9429959"/>
            <a:ext cx="2946301" cy="496653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CB6421D1-3276-4617-B610-B6C6B70CF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88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421D1-3276-4617-B610-B6C6B70CF83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45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8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9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57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8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31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0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26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89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68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6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67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94FA-CF2D-4321-808C-5BABE80C6D2F}" type="datetimeFigureOut">
              <a:rPr lang="en-GB" smtClean="0"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0D779-66D6-41B3-8866-E372E5F92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0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64704"/>
            <a:ext cx="3569568" cy="187220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sz="3200" b="1" u="sng" dirty="0" smtClean="0">
                <a:latin typeface="Calibri" pitchFamily="34" charset="0"/>
                <a:cs typeface="Calibri" pitchFamily="34" charset="0"/>
              </a:rPr>
              <a:t>Thursday 6</a:t>
            </a:r>
            <a:r>
              <a:rPr lang="en-GB" sz="3200" b="1" u="sng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3200" b="1" u="sng" dirty="0" smtClean="0">
                <a:latin typeface="Calibri" pitchFamily="34" charset="0"/>
                <a:cs typeface="Calibri" pitchFamily="34" charset="0"/>
              </a:rPr>
              <a:t> December 2012</a:t>
            </a:r>
            <a:br>
              <a:rPr lang="en-GB" sz="3200" b="1" u="sng" dirty="0" smtClean="0">
                <a:latin typeface="Calibri" pitchFamily="34" charset="0"/>
                <a:cs typeface="Calibri" pitchFamily="34" charset="0"/>
              </a:rPr>
            </a:br>
            <a:r>
              <a:rPr lang="en-GB" sz="3200" b="1" u="sng" dirty="0" smtClean="0">
                <a:latin typeface="Calibri" pitchFamily="34" charset="0"/>
                <a:cs typeface="Calibri" pitchFamily="34" charset="0"/>
              </a:rPr>
              <a:t>Section 3</a:t>
            </a:r>
            <a:br>
              <a:rPr lang="en-GB" sz="3200" b="1" u="sng" dirty="0" smtClean="0">
                <a:latin typeface="Calibri" pitchFamily="34" charset="0"/>
                <a:cs typeface="Calibri" pitchFamily="34" charset="0"/>
              </a:rPr>
            </a:br>
            <a:r>
              <a:rPr lang="en-GB" sz="3200" b="1" u="sng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GB" sz="3200" b="1" u="sng" dirty="0" smtClean="0">
                <a:latin typeface="Calibri" pitchFamily="34" charset="0"/>
                <a:cs typeface="Calibri" pitchFamily="34" charset="0"/>
              </a:rPr>
            </a:br>
            <a:r>
              <a:rPr lang="en-GB" sz="3200" b="1" u="sng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GB" sz="3200" b="1" u="sng" dirty="0" smtClean="0">
                <a:latin typeface="Calibri" pitchFamily="34" charset="0"/>
                <a:cs typeface="Calibri" pitchFamily="34" charset="0"/>
              </a:rPr>
            </a:br>
            <a:endParaRPr lang="en-GB" sz="3200" b="1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916832"/>
            <a:ext cx="3528392" cy="388843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To scrutinise the portrayal of Crooks in relation to the context of the novel. </a:t>
            </a:r>
          </a:p>
          <a:p>
            <a:pPr marL="0" indent="0" algn="ctr"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80112" y="1"/>
            <a:ext cx="3563888" cy="687817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1) COPY the title, date and learning objectives.</a:t>
            </a:r>
          </a:p>
          <a:p>
            <a:pPr marL="0" indent="0">
              <a:buNone/>
            </a:pPr>
            <a:endParaRPr lang="en-GB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2) Register Challenge: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What is your impression of Curley now?</a:t>
            </a:r>
          </a:p>
          <a:p>
            <a:pPr marL="0" indent="0">
              <a:buNone/>
            </a:pPr>
            <a:endParaRPr lang="en-GB" sz="2400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3) Starter: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Go through the notes that you made on the text last lesson. Make sure that your group is prepared to feedback to the class.</a:t>
            </a:r>
          </a:p>
          <a:p>
            <a:pPr marL="0" indent="0">
              <a:buNone/>
            </a:pPr>
            <a:endParaRPr lang="en-GB" sz="24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Extension – create a new sheet for Carlson and build his profile with quotes from the book.</a:t>
            </a:r>
          </a:p>
          <a:p>
            <a:pPr marL="0" indent="0">
              <a:buNone/>
            </a:pPr>
            <a:endParaRPr lang="en-GB" sz="24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24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9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Task 1: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Page 78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Whit has a lot to say about Curley’s wife.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What quotes are significant?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Pick out key words and analyse them.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4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Task 2: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Page 79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We find out here about the way that women are perceived and treated 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What quotes are significant?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Pick out key words and analyse them.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79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Task 3: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Page 80 - 81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Curley comes back and we see him looking for his wife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What quotes are significant?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Pick out key words and analyse them.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Task 4: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Page 82 - 83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George is worried about Lennie for two reasons here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What quotes are significant?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What is he worried about?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Task 5: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Page 83 -88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This is a turning point in the book.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What quotes are significant?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Why is it a turning point?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Task 6: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Page 89- 90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Lot’s of very significant things happen here. What are they?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Look at What Candy says to George- what could be </a:t>
            </a:r>
            <a:r>
              <a:rPr lang="en-GB" dirty="0" err="1" smtClean="0">
                <a:solidFill>
                  <a:srgbClr val="7030A0"/>
                </a:solidFill>
              </a:rPr>
              <a:t>forshadowed</a:t>
            </a:r>
            <a:r>
              <a:rPr lang="en-GB" dirty="0" smtClean="0">
                <a:solidFill>
                  <a:srgbClr val="7030A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Look at how Slim treats Curley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How does Curley behave?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Task 7: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Page 91 – 94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What do we find out here about Lennie?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What quotes are significant?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Pick out key words and analyse them.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6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Continuing with Reading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read from page 98. </a:t>
            </a:r>
          </a:p>
          <a:p>
            <a:r>
              <a:rPr lang="en-GB" dirty="0" smtClean="0"/>
              <a:t>As we do, we will pay particular attention to the descriptions of Crook’s possessions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05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333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Thursday 6th December 2012 Section 3   </vt:lpstr>
      <vt:lpstr>Task 1:</vt:lpstr>
      <vt:lpstr>Task 2:</vt:lpstr>
      <vt:lpstr>Task 3:</vt:lpstr>
      <vt:lpstr>Task 4:</vt:lpstr>
      <vt:lpstr>Task 5:</vt:lpstr>
      <vt:lpstr>Task 6:</vt:lpstr>
      <vt:lpstr>Task 7:</vt:lpstr>
      <vt:lpstr>Continuing with Reading </vt:lpstr>
    </vt:vector>
  </TitlesOfParts>
  <Company>Higher Blackley Education Village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Impressions</dc:title>
  <dc:creator>Any Authorised User</dc:creator>
  <cp:lastModifiedBy>Ciara</cp:lastModifiedBy>
  <cp:revision>93</cp:revision>
  <cp:lastPrinted>2012-11-23T10:09:36Z</cp:lastPrinted>
  <dcterms:created xsi:type="dcterms:W3CDTF">2012-11-09T08:34:08Z</dcterms:created>
  <dcterms:modified xsi:type="dcterms:W3CDTF">2014-04-02T19:13:16Z</dcterms:modified>
</cp:coreProperties>
</file>