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9F046208-9B2F-4350-A8CB-A88BF5009D07}" type="datetimeFigureOut">
              <a:rPr lang="en-IE" smtClean="0"/>
              <a:t>25/11/2019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33936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046208-9B2F-4350-A8CB-A88BF5009D07}" type="datetimeFigureOut">
              <a:rPr lang="en-IE" smtClean="0"/>
              <a:t>25/11/2019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1783037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046208-9B2F-4350-A8CB-A88BF5009D07}" type="datetimeFigureOut">
              <a:rPr lang="en-IE" smtClean="0"/>
              <a:t>25/11/2019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338313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9F046208-9B2F-4350-A8CB-A88BF5009D07}" type="datetimeFigureOut">
              <a:rPr lang="en-IE" smtClean="0"/>
              <a:t>25/11/2019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175855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046208-9B2F-4350-A8CB-A88BF5009D07}" type="datetimeFigureOut">
              <a:rPr lang="en-IE" smtClean="0"/>
              <a:t>25/11/2019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28719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9F046208-9B2F-4350-A8CB-A88BF5009D07}" type="datetimeFigureOut">
              <a:rPr lang="en-IE" smtClean="0"/>
              <a:t>25/11/2019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171170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9F046208-9B2F-4350-A8CB-A88BF5009D07}" type="datetimeFigureOut">
              <a:rPr lang="en-IE" smtClean="0"/>
              <a:t>25/11/2019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533500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9F046208-9B2F-4350-A8CB-A88BF5009D07}" type="datetimeFigureOut">
              <a:rPr lang="en-IE" smtClean="0"/>
              <a:t>25/11/2019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164555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46208-9B2F-4350-A8CB-A88BF5009D07}" type="datetimeFigureOut">
              <a:rPr lang="en-IE" smtClean="0"/>
              <a:t>25/11/2019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1853834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46208-9B2F-4350-A8CB-A88BF5009D07}" type="datetimeFigureOut">
              <a:rPr lang="en-IE" smtClean="0"/>
              <a:t>25/11/2019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72415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46208-9B2F-4350-A8CB-A88BF5009D07}" type="datetimeFigureOut">
              <a:rPr lang="en-IE" smtClean="0"/>
              <a:t>25/11/2019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FE4AA9D-D9A7-452C-BE17-842CBC92D8F4}" type="slidenum">
              <a:rPr lang="en-IE" smtClean="0"/>
              <a:t>‹#›</a:t>
            </a:fld>
            <a:endParaRPr lang="en-IE"/>
          </a:p>
        </p:txBody>
      </p:sp>
    </p:spTree>
    <p:extLst>
      <p:ext uri="{BB962C8B-B14F-4D97-AF65-F5344CB8AC3E}">
        <p14:creationId xmlns:p14="http://schemas.microsoft.com/office/powerpoint/2010/main" val="20300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46208-9B2F-4350-A8CB-A88BF5009D07}" type="datetimeFigureOut">
              <a:rPr lang="en-IE" smtClean="0"/>
              <a:t>25/11/2019</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AA9D-D9A7-452C-BE17-842CBC92D8F4}" type="slidenum">
              <a:rPr lang="en-IE" smtClean="0"/>
              <a:t>‹#›</a:t>
            </a:fld>
            <a:endParaRPr lang="en-IE"/>
          </a:p>
        </p:txBody>
      </p:sp>
    </p:spTree>
    <p:extLst>
      <p:ext uri="{BB962C8B-B14F-4D97-AF65-F5344CB8AC3E}">
        <p14:creationId xmlns:p14="http://schemas.microsoft.com/office/powerpoint/2010/main" val="1668796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Poppies in July</a:t>
            </a:r>
            <a:endParaRPr lang="en-IE" dirty="0"/>
          </a:p>
        </p:txBody>
      </p:sp>
      <p:sp>
        <p:nvSpPr>
          <p:cNvPr id="3" name="Subtitle 2"/>
          <p:cNvSpPr>
            <a:spLocks noGrp="1"/>
          </p:cNvSpPr>
          <p:nvPr>
            <p:ph type="subTitle" idx="1"/>
          </p:nvPr>
        </p:nvSpPr>
        <p:spPr/>
        <p:txBody>
          <a:bodyPr/>
          <a:lstStyle/>
          <a:p>
            <a:r>
              <a:rPr lang="en-IE" dirty="0" smtClean="0"/>
              <a:t>Sylvia Plath</a:t>
            </a:r>
            <a:endParaRPr lang="en-IE" dirty="0"/>
          </a:p>
        </p:txBody>
      </p:sp>
    </p:spTree>
    <p:extLst>
      <p:ext uri="{BB962C8B-B14F-4D97-AF65-F5344CB8AC3E}">
        <p14:creationId xmlns:p14="http://schemas.microsoft.com/office/powerpoint/2010/main" val="134830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Autofit/>
          </a:bodyPr>
          <a:lstStyle/>
          <a:p>
            <a:r>
              <a:rPr lang="en-IE" sz="3600" dirty="0"/>
              <a:t>The poet is looking at a field of poppies.  However, this is not a pleasant poem about flowers.  Plath is deeply agitated or upset.  The  metaphors she uses to describe the poppies tell us this.  They remind her of hell ‘little hell flames’; they remind her of bleeding mouths ‘A mouth just bloodied’; and their petals are like skirts covered in blood ‘Little bloody skirts’.  Such a link between flowers and physical violence is deeply unsettling.  </a:t>
            </a:r>
          </a:p>
          <a:p>
            <a:endParaRPr lang="en-IE" sz="3600" dirty="0"/>
          </a:p>
        </p:txBody>
      </p:sp>
    </p:spTree>
    <p:extLst>
      <p:ext uri="{BB962C8B-B14F-4D97-AF65-F5344CB8AC3E}">
        <p14:creationId xmlns:p14="http://schemas.microsoft.com/office/powerpoint/2010/main" val="194391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600" dirty="0"/>
              <a:t>The poet’s mood is one of exhaustion.  She says that even looking at the poppies tires her.  She is so depressed and numb that she actually wishes for drugs or physical pain – anything to end the way she feels at the moment.  She knows, however, that simply sniffing the flowers will not provide opium: ‘There are fumes I cannot touch’.  The opiate in the flower is inside the seed head. </a:t>
            </a:r>
          </a:p>
        </p:txBody>
      </p:sp>
    </p:spTree>
    <p:extLst>
      <p:ext uri="{BB962C8B-B14F-4D97-AF65-F5344CB8AC3E}">
        <p14:creationId xmlns:p14="http://schemas.microsoft.com/office/powerpoint/2010/main" val="828492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Autofit/>
          </a:bodyPr>
          <a:lstStyle/>
          <a:p>
            <a:r>
              <a:rPr lang="en-IE" sz="3600" dirty="0"/>
              <a:t>She </a:t>
            </a:r>
            <a:r>
              <a:rPr lang="en-IE" sz="3600" dirty="0" smtClean="0"/>
              <a:t>longs </a:t>
            </a:r>
            <a:r>
              <a:rPr lang="en-IE" sz="3600" dirty="0"/>
              <a:t>for its ‘dulling and stilling’ effects.  Startlingly and distressingly, Plath also wishes that she could bleed like the poppies.  It seems that she would rather any condition than the one she is in at the moment.  The use of the word ‘marry’ in the twelfth line may suggest that Plath’s marriage is causing her pain.  Certainly, her marriage was in trouble at the time the poem was written, which is likely to have contributed to her depression. </a:t>
            </a:r>
          </a:p>
          <a:p>
            <a:endParaRPr lang="en-IE" sz="3600" dirty="0"/>
          </a:p>
        </p:txBody>
      </p:sp>
    </p:spTree>
    <p:extLst>
      <p:ext uri="{BB962C8B-B14F-4D97-AF65-F5344CB8AC3E}">
        <p14:creationId xmlns:p14="http://schemas.microsoft.com/office/powerpoint/2010/main" val="338751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3600" dirty="0"/>
              <a:t>The image of the ‘glass capsule’ suggests that Plath is both trapped and isolated.   She is apart from the rest of the world.   </a:t>
            </a:r>
          </a:p>
          <a:p>
            <a:endParaRPr lang="en-IE" sz="3600" dirty="0"/>
          </a:p>
        </p:txBody>
      </p:sp>
    </p:spTree>
    <p:extLst>
      <p:ext uri="{BB962C8B-B14F-4D97-AF65-F5344CB8AC3E}">
        <p14:creationId xmlns:p14="http://schemas.microsoft.com/office/powerpoint/2010/main" val="172095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4000" dirty="0"/>
              <a:t>The last lines of the poem could be interpreted in different ways.  Plath may be referring to the colourless, liquid opiate; or she may be referring to the soundless and colourless state she longs for.  If she were drugged, or even dead, all of the sights and sounds of the world would be lost to her.  She would be in a state of oblivion.   </a:t>
            </a:r>
          </a:p>
          <a:p>
            <a:endParaRPr lang="en-IE" sz="4000" dirty="0"/>
          </a:p>
        </p:txBody>
      </p:sp>
    </p:spTree>
    <p:extLst>
      <p:ext uri="{BB962C8B-B14F-4D97-AF65-F5344CB8AC3E}">
        <p14:creationId xmlns:p14="http://schemas.microsoft.com/office/powerpoint/2010/main" val="2064829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4000" dirty="0"/>
              <a:t>The rhythm of the poem adds to the feeling of agitation and depression.  The lines are short and the regular use of end-line punctuation creates a choppy effect.  Combined with the images of violence, the overall effect is one of a nightmare of sorts. </a:t>
            </a:r>
          </a:p>
        </p:txBody>
      </p:sp>
    </p:spTree>
    <p:extLst>
      <p:ext uri="{BB962C8B-B14F-4D97-AF65-F5344CB8AC3E}">
        <p14:creationId xmlns:p14="http://schemas.microsoft.com/office/powerpoint/2010/main" val="115277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normAutofit/>
          </a:bodyPr>
          <a:lstStyle/>
          <a:p>
            <a:r>
              <a:rPr lang="en-IE" sz="4000" dirty="0"/>
              <a:t>Theme:  The poet longs to escape from a world which contains nothing but misery for her. This is a deeply personal poem which offers us an insight into Plath’s despair.  </a:t>
            </a:r>
          </a:p>
          <a:p>
            <a:endParaRPr lang="en-IE" sz="4000" dirty="0"/>
          </a:p>
        </p:txBody>
      </p:sp>
    </p:spTree>
    <p:extLst>
      <p:ext uri="{BB962C8B-B14F-4D97-AF65-F5344CB8AC3E}">
        <p14:creationId xmlns:p14="http://schemas.microsoft.com/office/powerpoint/2010/main" val="28124767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444</Words>
  <Application>Microsoft Office PowerPoint</Application>
  <PresentationFormat>Widescreen</PresentationFormat>
  <Paragraphs>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Poppies in July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Poppies in July</dc:title>
  <dc:creator>Ciara Deasy</dc:creator>
  <cp:lastModifiedBy>Ciara Deasy</cp:lastModifiedBy>
  <cp:revision>1</cp:revision>
  <dcterms:created xsi:type="dcterms:W3CDTF">2019-11-25T12:05:09Z</dcterms:created>
  <dcterms:modified xsi:type="dcterms:W3CDTF">2019-11-25T12:06:12Z</dcterms:modified>
</cp:coreProperties>
</file>