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0" r:id="rId4"/>
    <p:sldId id="262" r:id="rId5"/>
    <p:sldId id="308" r:id="rId6"/>
    <p:sldId id="263" r:id="rId7"/>
    <p:sldId id="264" r:id="rId8"/>
    <p:sldId id="265" r:id="rId9"/>
    <p:sldId id="329" r:id="rId10"/>
    <p:sldId id="321" r:id="rId11"/>
    <p:sldId id="330" r:id="rId12"/>
    <p:sldId id="322" r:id="rId13"/>
    <p:sldId id="315" r:id="rId14"/>
    <p:sldId id="316" r:id="rId15"/>
    <p:sldId id="266" r:id="rId16"/>
    <p:sldId id="310" r:id="rId17"/>
    <p:sldId id="277" r:id="rId18"/>
    <p:sldId id="319" r:id="rId19"/>
    <p:sldId id="313" r:id="rId20"/>
    <p:sldId id="314" r:id="rId21"/>
    <p:sldId id="273" r:id="rId22"/>
    <p:sldId id="311" r:id="rId23"/>
    <p:sldId id="267" r:id="rId24"/>
    <p:sldId id="275" r:id="rId25"/>
    <p:sldId id="324" r:id="rId26"/>
    <p:sldId id="325" r:id="rId27"/>
    <p:sldId id="326" r:id="rId28"/>
    <p:sldId id="331" r:id="rId29"/>
    <p:sldId id="285" r:id="rId30"/>
    <p:sldId id="312" r:id="rId31"/>
    <p:sldId id="327" r:id="rId32"/>
    <p:sldId id="328" r:id="rId33"/>
    <p:sldId id="272" r:id="rId34"/>
    <p:sldId id="33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23DE-A2A2-4C04-BF2E-87AA3C73D18D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EAFB9-74EE-41A2-A49B-08AF719B618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827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85631bd64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85631bd64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77ad207148_0_2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77ad207148_0_2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77ad207148_0_22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77ad207148_0_22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77a382e666_5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77a382e666_5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77a382e666_5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77a382e666_5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84f0d948b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84f0d948b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84f0d948b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84f0d948b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35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77a382e666_5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77a382e666_5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84f0d948b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84f0d948b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779ae7f3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779ae7f3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4f0d948b6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4f0d948b6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40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84f0d948b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84f0d948b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3574-7362-4474-A686-C1E8A55C7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2CBE6-F36B-4893-A5BA-0415A2050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F5078-531A-40A2-B413-723581A9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35020-8632-408C-A1FD-3E04A41D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FFCF-0490-473D-8A1F-6E319923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670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6803-C07A-4AC3-8AEF-F9BC21E5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86581-90BA-4D64-BC72-A2B406305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9EA70-1602-45B3-BD87-BEFB8DB9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4C6E-D278-419F-80ED-764F0578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1FC16-E8B1-4FB0-A228-D7ABE1AF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74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F7B1A-B978-4569-870A-18AD49BC0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92F1B-D222-4CBD-9B52-6B627D5CA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429C-C217-451A-8278-3D7CB1EC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0CE16-4DC5-4C85-9232-53F20A43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1B4B-59B4-4C8D-BC9F-5DE11B8B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653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50967" y="1356933"/>
            <a:ext cx="10290000" cy="46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flipH="1">
            <a:off x="160489" y="929217"/>
            <a:ext cx="214361" cy="221183"/>
            <a:chOff x="6109266" y="2958701"/>
            <a:chExt cx="158099" cy="163114"/>
          </a:xfrm>
        </p:grpSpPr>
        <p:sp>
          <p:nvSpPr>
            <p:cNvPr id="20" name="Google Shape;20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4"/>
          <p:cNvGrpSpPr/>
          <p:nvPr/>
        </p:nvGrpSpPr>
        <p:grpSpPr>
          <a:xfrm rot="4861642" flipH="1">
            <a:off x="417161" y="-18962"/>
            <a:ext cx="346372" cy="469356"/>
            <a:chOff x="3989427" y="3265633"/>
            <a:chExt cx="411747" cy="557942"/>
          </a:xfrm>
        </p:grpSpPr>
        <p:sp>
          <p:nvSpPr>
            <p:cNvPr id="24" name="Google Shape;24;p4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4"/>
          <p:cNvSpPr/>
          <p:nvPr/>
        </p:nvSpPr>
        <p:spPr>
          <a:xfrm>
            <a:off x="93388" y="256920"/>
            <a:ext cx="348061" cy="460184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395149" y="703625"/>
            <a:ext cx="135323" cy="289472"/>
          </a:xfrm>
          <a:custGeom>
            <a:avLst/>
            <a:gdLst/>
            <a:ahLst/>
            <a:cxnLst/>
            <a:rect l="l" t="t" r="r" b="b"/>
            <a:pathLst>
              <a:path w="5546" h="11862" extrusionOk="0">
                <a:moveTo>
                  <a:pt x="3654" y="1"/>
                </a:moveTo>
                <a:cubicBezTo>
                  <a:pt x="3595" y="1"/>
                  <a:pt x="3526" y="16"/>
                  <a:pt x="3446" y="45"/>
                </a:cubicBezTo>
                <a:cubicBezTo>
                  <a:pt x="3130" y="164"/>
                  <a:pt x="2773" y="283"/>
                  <a:pt x="2417" y="362"/>
                </a:cubicBezTo>
                <a:cubicBezTo>
                  <a:pt x="2219" y="402"/>
                  <a:pt x="2100" y="521"/>
                  <a:pt x="2060" y="719"/>
                </a:cubicBezTo>
                <a:cubicBezTo>
                  <a:pt x="1783" y="2303"/>
                  <a:pt x="1505" y="3848"/>
                  <a:pt x="1189" y="5433"/>
                </a:cubicBezTo>
                <a:cubicBezTo>
                  <a:pt x="951" y="6819"/>
                  <a:pt x="674" y="8206"/>
                  <a:pt x="396" y="9592"/>
                </a:cubicBezTo>
                <a:cubicBezTo>
                  <a:pt x="278" y="10226"/>
                  <a:pt x="159" y="10860"/>
                  <a:pt x="40" y="11493"/>
                </a:cubicBezTo>
                <a:cubicBezTo>
                  <a:pt x="0" y="11691"/>
                  <a:pt x="119" y="11810"/>
                  <a:pt x="357" y="11850"/>
                </a:cubicBezTo>
                <a:cubicBezTo>
                  <a:pt x="484" y="11858"/>
                  <a:pt x="612" y="11862"/>
                  <a:pt x="740" y="11862"/>
                </a:cubicBezTo>
                <a:cubicBezTo>
                  <a:pt x="1885" y="11862"/>
                  <a:pt x="3043" y="11545"/>
                  <a:pt x="4041" y="10939"/>
                </a:cubicBezTo>
                <a:cubicBezTo>
                  <a:pt x="4754" y="10543"/>
                  <a:pt x="5308" y="9830"/>
                  <a:pt x="5427" y="9037"/>
                </a:cubicBezTo>
                <a:cubicBezTo>
                  <a:pt x="5546" y="8443"/>
                  <a:pt x="5189" y="7889"/>
                  <a:pt x="4635" y="7809"/>
                </a:cubicBezTo>
                <a:cubicBezTo>
                  <a:pt x="4476" y="7757"/>
                  <a:pt x="4309" y="7730"/>
                  <a:pt x="4140" y="7730"/>
                </a:cubicBezTo>
                <a:cubicBezTo>
                  <a:pt x="3803" y="7730"/>
                  <a:pt x="3460" y="7836"/>
                  <a:pt x="3169" y="8047"/>
                </a:cubicBezTo>
                <a:cubicBezTo>
                  <a:pt x="2813" y="8285"/>
                  <a:pt x="2496" y="8522"/>
                  <a:pt x="2100" y="8800"/>
                </a:cubicBezTo>
                <a:cubicBezTo>
                  <a:pt x="2100" y="8522"/>
                  <a:pt x="2139" y="8285"/>
                  <a:pt x="2179" y="8007"/>
                </a:cubicBezTo>
                <a:cubicBezTo>
                  <a:pt x="2615" y="6185"/>
                  <a:pt x="3050" y="4403"/>
                  <a:pt x="3446" y="2581"/>
                </a:cubicBezTo>
                <a:cubicBezTo>
                  <a:pt x="3605" y="1868"/>
                  <a:pt x="3763" y="1115"/>
                  <a:pt x="3882" y="402"/>
                </a:cubicBezTo>
                <a:cubicBezTo>
                  <a:pt x="3912" y="135"/>
                  <a:pt x="3830" y="1"/>
                  <a:pt x="36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flipH="1">
            <a:off x="482225" y="407356"/>
            <a:ext cx="151003" cy="15932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 flipH="1">
            <a:off x="908520" y="178732"/>
            <a:ext cx="415769" cy="308392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8100000" flipH="1">
            <a:off x="11495863" y="6248560"/>
            <a:ext cx="416452" cy="26583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>
            <a:off x="11528937" y="6410209"/>
            <a:ext cx="350320" cy="381111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4"/>
          <p:cNvGrpSpPr/>
          <p:nvPr/>
        </p:nvGrpSpPr>
        <p:grpSpPr>
          <a:xfrm>
            <a:off x="11788131" y="5915023"/>
            <a:ext cx="218408" cy="225357"/>
            <a:chOff x="6109266" y="2958701"/>
            <a:chExt cx="158099" cy="163114"/>
          </a:xfrm>
        </p:grpSpPr>
        <p:sp>
          <p:nvSpPr>
            <p:cNvPr id="33" name="Google Shape;33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11913542" y="6497612"/>
            <a:ext cx="93223" cy="8600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/>
          <p:nvPr/>
        </p:nvSpPr>
        <p:spPr>
          <a:xfrm>
            <a:off x="11969486" y="6338493"/>
            <a:ext cx="153849" cy="16232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4"/>
          <p:cNvGrpSpPr/>
          <p:nvPr/>
        </p:nvGrpSpPr>
        <p:grpSpPr>
          <a:xfrm>
            <a:off x="10996486" y="6413307"/>
            <a:ext cx="385005" cy="374980"/>
            <a:chOff x="4915097" y="219724"/>
            <a:chExt cx="427847" cy="414801"/>
          </a:xfrm>
        </p:grpSpPr>
        <p:sp>
          <p:nvSpPr>
            <p:cNvPr id="39" name="Google Shape;39;p4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28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1957067" y="2474093"/>
            <a:ext cx="3884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2"/>
          </p:nvPr>
        </p:nvSpPr>
        <p:spPr>
          <a:xfrm>
            <a:off x="1955451" y="2751587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3"/>
          </p:nvPr>
        </p:nvSpPr>
        <p:spPr>
          <a:xfrm>
            <a:off x="6345951" y="2474093"/>
            <a:ext cx="3881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4"/>
          </p:nvPr>
        </p:nvSpPr>
        <p:spPr>
          <a:xfrm>
            <a:off x="6342767" y="2751587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5"/>
          </p:nvPr>
        </p:nvSpPr>
        <p:spPr>
          <a:xfrm>
            <a:off x="1958688" y="4897695"/>
            <a:ext cx="3881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6"/>
          </p:nvPr>
        </p:nvSpPr>
        <p:spPr>
          <a:xfrm>
            <a:off x="1957072" y="5175184"/>
            <a:ext cx="38848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7"/>
          </p:nvPr>
        </p:nvSpPr>
        <p:spPr>
          <a:xfrm>
            <a:off x="6342767" y="4897689"/>
            <a:ext cx="38880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8"/>
          </p:nvPr>
        </p:nvSpPr>
        <p:spPr>
          <a:xfrm>
            <a:off x="6342767" y="5175184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grpSp>
        <p:nvGrpSpPr>
          <p:cNvPr id="232" name="Google Shape;232;p15"/>
          <p:cNvGrpSpPr/>
          <p:nvPr/>
        </p:nvGrpSpPr>
        <p:grpSpPr>
          <a:xfrm rot="3198591">
            <a:off x="11249312" y="195378"/>
            <a:ext cx="736488" cy="765476"/>
            <a:chOff x="6038323" y="506808"/>
            <a:chExt cx="2625549" cy="2728894"/>
          </a:xfrm>
        </p:grpSpPr>
        <p:sp>
          <p:nvSpPr>
            <p:cNvPr id="233" name="Google Shape;233;p15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" name="Google Shape;252;p15"/>
          <p:cNvSpPr/>
          <p:nvPr/>
        </p:nvSpPr>
        <p:spPr>
          <a:xfrm rot="684220">
            <a:off x="11547981" y="914607"/>
            <a:ext cx="484624" cy="309351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5"/>
          <p:cNvSpPr/>
          <p:nvPr/>
        </p:nvSpPr>
        <p:spPr>
          <a:xfrm rot="-1772033">
            <a:off x="11607171" y="87842"/>
            <a:ext cx="108476" cy="10007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5"/>
          <p:cNvSpPr/>
          <p:nvPr/>
        </p:nvSpPr>
        <p:spPr>
          <a:xfrm rot="-1772033">
            <a:off x="11784192" y="127410"/>
            <a:ext cx="284368" cy="281553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10981915" y="75600"/>
            <a:ext cx="320884" cy="424296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" name="Google Shape;256;p15"/>
          <p:cNvGrpSpPr/>
          <p:nvPr/>
        </p:nvGrpSpPr>
        <p:grpSpPr>
          <a:xfrm rot="-887764">
            <a:off x="441832" y="5949446"/>
            <a:ext cx="323801" cy="759261"/>
            <a:chOff x="6424483" y="702244"/>
            <a:chExt cx="1619299" cy="3796992"/>
          </a:xfrm>
        </p:grpSpPr>
        <p:sp>
          <p:nvSpPr>
            <p:cNvPr id="257" name="Google Shape;257;p15"/>
            <p:cNvSpPr/>
            <p:nvPr/>
          </p:nvSpPr>
          <p:spPr>
            <a:xfrm>
              <a:off x="6506696" y="1583251"/>
              <a:ext cx="1427394" cy="405979"/>
            </a:xfrm>
            <a:custGeom>
              <a:avLst/>
              <a:gdLst/>
              <a:ahLst/>
              <a:cxnLst/>
              <a:rect l="l" t="t" r="r" b="b"/>
              <a:pathLst>
                <a:path w="6181" h="1758" extrusionOk="0">
                  <a:moveTo>
                    <a:pt x="1031" y="595"/>
                  </a:moveTo>
                  <a:cubicBezTo>
                    <a:pt x="1110" y="595"/>
                    <a:pt x="1189" y="714"/>
                    <a:pt x="1268" y="833"/>
                  </a:cubicBezTo>
                  <a:cubicBezTo>
                    <a:pt x="1348" y="912"/>
                    <a:pt x="1268" y="952"/>
                    <a:pt x="1308" y="1031"/>
                  </a:cubicBezTo>
                  <a:lnTo>
                    <a:pt x="1189" y="1229"/>
                  </a:lnTo>
                  <a:cubicBezTo>
                    <a:pt x="1110" y="1189"/>
                    <a:pt x="1031" y="1110"/>
                    <a:pt x="991" y="1070"/>
                  </a:cubicBezTo>
                  <a:cubicBezTo>
                    <a:pt x="952" y="991"/>
                    <a:pt x="952" y="952"/>
                    <a:pt x="952" y="872"/>
                  </a:cubicBezTo>
                  <a:cubicBezTo>
                    <a:pt x="952" y="753"/>
                    <a:pt x="872" y="595"/>
                    <a:pt x="1031" y="595"/>
                  </a:cubicBezTo>
                  <a:close/>
                  <a:moveTo>
                    <a:pt x="1665" y="714"/>
                  </a:moveTo>
                  <a:cubicBezTo>
                    <a:pt x="1744" y="793"/>
                    <a:pt x="1823" y="872"/>
                    <a:pt x="1863" y="952"/>
                  </a:cubicBezTo>
                  <a:cubicBezTo>
                    <a:pt x="1902" y="1031"/>
                    <a:pt x="1823" y="1110"/>
                    <a:pt x="1744" y="1268"/>
                  </a:cubicBezTo>
                  <a:cubicBezTo>
                    <a:pt x="1665" y="1150"/>
                    <a:pt x="1585" y="1031"/>
                    <a:pt x="1506" y="912"/>
                  </a:cubicBezTo>
                  <a:cubicBezTo>
                    <a:pt x="1506" y="872"/>
                    <a:pt x="1585" y="793"/>
                    <a:pt x="1665" y="714"/>
                  </a:cubicBezTo>
                  <a:close/>
                  <a:moveTo>
                    <a:pt x="397" y="555"/>
                  </a:moveTo>
                  <a:cubicBezTo>
                    <a:pt x="595" y="674"/>
                    <a:pt x="754" y="1150"/>
                    <a:pt x="635" y="1308"/>
                  </a:cubicBezTo>
                  <a:cubicBezTo>
                    <a:pt x="595" y="1328"/>
                    <a:pt x="555" y="1338"/>
                    <a:pt x="516" y="1338"/>
                  </a:cubicBezTo>
                  <a:cubicBezTo>
                    <a:pt x="476" y="1338"/>
                    <a:pt x="437" y="1328"/>
                    <a:pt x="397" y="1308"/>
                  </a:cubicBezTo>
                  <a:cubicBezTo>
                    <a:pt x="278" y="1070"/>
                    <a:pt x="278" y="793"/>
                    <a:pt x="397" y="555"/>
                  </a:cubicBezTo>
                  <a:close/>
                  <a:moveTo>
                    <a:pt x="5626" y="1"/>
                  </a:moveTo>
                  <a:cubicBezTo>
                    <a:pt x="5190" y="1"/>
                    <a:pt x="4754" y="1"/>
                    <a:pt x="4358" y="40"/>
                  </a:cubicBezTo>
                  <a:cubicBezTo>
                    <a:pt x="3923" y="80"/>
                    <a:pt x="3566" y="159"/>
                    <a:pt x="3170" y="159"/>
                  </a:cubicBezTo>
                  <a:cubicBezTo>
                    <a:pt x="2180" y="238"/>
                    <a:pt x="1189" y="318"/>
                    <a:pt x="239" y="357"/>
                  </a:cubicBezTo>
                  <a:cubicBezTo>
                    <a:pt x="80" y="357"/>
                    <a:pt x="1" y="437"/>
                    <a:pt x="1" y="595"/>
                  </a:cubicBezTo>
                  <a:cubicBezTo>
                    <a:pt x="41" y="912"/>
                    <a:pt x="80" y="1229"/>
                    <a:pt x="120" y="1546"/>
                  </a:cubicBezTo>
                  <a:cubicBezTo>
                    <a:pt x="120" y="1699"/>
                    <a:pt x="167" y="1758"/>
                    <a:pt x="281" y="1758"/>
                  </a:cubicBezTo>
                  <a:cubicBezTo>
                    <a:pt x="314" y="1758"/>
                    <a:pt x="353" y="1753"/>
                    <a:pt x="397" y="1744"/>
                  </a:cubicBezTo>
                  <a:cubicBezTo>
                    <a:pt x="1783" y="1585"/>
                    <a:pt x="3170" y="1466"/>
                    <a:pt x="4556" y="1308"/>
                  </a:cubicBezTo>
                  <a:cubicBezTo>
                    <a:pt x="5071" y="1268"/>
                    <a:pt x="5586" y="1229"/>
                    <a:pt x="6180" y="1189"/>
                  </a:cubicBezTo>
                  <a:cubicBezTo>
                    <a:pt x="6062" y="793"/>
                    <a:pt x="5943" y="476"/>
                    <a:pt x="5784" y="159"/>
                  </a:cubicBezTo>
                  <a:cubicBezTo>
                    <a:pt x="5784" y="80"/>
                    <a:pt x="5705" y="1"/>
                    <a:pt x="5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827001" y="897151"/>
              <a:ext cx="686331" cy="649844"/>
            </a:xfrm>
            <a:custGeom>
              <a:avLst/>
              <a:gdLst/>
              <a:ahLst/>
              <a:cxnLst/>
              <a:rect l="l" t="t" r="r" b="b"/>
              <a:pathLst>
                <a:path w="2972" h="2814" extrusionOk="0">
                  <a:moveTo>
                    <a:pt x="2060" y="1"/>
                  </a:moveTo>
                  <a:cubicBezTo>
                    <a:pt x="1941" y="159"/>
                    <a:pt x="1862" y="318"/>
                    <a:pt x="1783" y="476"/>
                  </a:cubicBezTo>
                  <a:cubicBezTo>
                    <a:pt x="1665" y="712"/>
                    <a:pt x="1533" y="821"/>
                    <a:pt x="1379" y="821"/>
                  </a:cubicBezTo>
                  <a:cubicBezTo>
                    <a:pt x="1274" y="821"/>
                    <a:pt x="1159" y="771"/>
                    <a:pt x="1030" y="674"/>
                  </a:cubicBezTo>
                  <a:cubicBezTo>
                    <a:pt x="793" y="476"/>
                    <a:pt x="595" y="278"/>
                    <a:pt x="317" y="40"/>
                  </a:cubicBezTo>
                  <a:cubicBezTo>
                    <a:pt x="198" y="991"/>
                    <a:pt x="119" y="1863"/>
                    <a:pt x="0" y="2813"/>
                  </a:cubicBezTo>
                  <a:lnTo>
                    <a:pt x="2971" y="2655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24483" y="702244"/>
              <a:ext cx="1619299" cy="3796992"/>
            </a:xfrm>
            <a:custGeom>
              <a:avLst/>
              <a:gdLst/>
              <a:ahLst/>
              <a:cxnLst/>
              <a:rect l="l" t="t" r="r" b="b"/>
              <a:pathLst>
                <a:path w="7012" h="16442" extrusionOk="0">
                  <a:moveTo>
                    <a:pt x="3605" y="409"/>
                  </a:moveTo>
                  <a:lnTo>
                    <a:pt x="3051" y="1281"/>
                  </a:lnTo>
                  <a:lnTo>
                    <a:pt x="2258" y="568"/>
                  </a:lnTo>
                  <a:cubicBezTo>
                    <a:pt x="2298" y="568"/>
                    <a:pt x="2298" y="528"/>
                    <a:pt x="2298" y="528"/>
                  </a:cubicBezTo>
                  <a:lnTo>
                    <a:pt x="3605" y="409"/>
                  </a:lnTo>
                  <a:close/>
                  <a:moveTo>
                    <a:pt x="3803" y="845"/>
                  </a:moveTo>
                  <a:lnTo>
                    <a:pt x="4714" y="3499"/>
                  </a:lnTo>
                  <a:lnTo>
                    <a:pt x="1743" y="3697"/>
                  </a:lnTo>
                  <a:cubicBezTo>
                    <a:pt x="1862" y="2746"/>
                    <a:pt x="1941" y="1835"/>
                    <a:pt x="2060" y="924"/>
                  </a:cubicBezTo>
                  <a:cubicBezTo>
                    <a:pt x="2338" y="1122"/>
                    <a:pt x="2536" y="1320"/>
                    <a:pt x="2773" y="1518"/>
                  </a:cubicBezTo>
                  <a:cubicBezTo>
                    <a:pt x="2902" y="1615"/>
                    <a:pt x="3017" y="1665"/>
                    <a:pt x="3122" y="1665"/>
                  </a:cubicBezTo>
                  <a:cubicBezTo>
                    <a:pt x="3276" y="1665"/>
                    <a:pt x="3408" y="1556"/>
                    <a:pt x="3526" y="1320"/>
                  </a:cubicBezTo>
                  <a:cubicBezTo>
                    <a:pt x="3605" y="1162"/>
                    <a:pt x="3684" y="1003"/>
                    <a:pt x="3803" y="845"/>
                  </a:cubicBezTo>
                  <a:close/>
                  <a:moveTo>
                    <a:pt x="5982" y="3816"/>
                  </a:moveTo>
                  <a:cubicBezTo>
                    <a:pt x="6061" y="3816"/>
                    <a:pt x="6140" y="3895"/>
                    <a:pt x="6140" y="3974"/>
                  </a:cubicBezTo>
                  <a:cubicBezTo>
                    <a:pt x="6299" y="4291"/>
                    <a:pt x="6418" y="4608"/>
                    <a:pt x="6536" y="5004"/>
                  </a:cubicBezTo>
                  <a:cubicBezTo>
                    <a:pt x="5942" y="5044"/>
                    <a:pt x="5427" y="5083"/>
                    <a:pt x="4912" y="5123"/>
                  </a:cubicBezTo>
                  <a:cubicBezTo>
                    <a:pt x="3526" y="5281"/>
                    <a:pt x="2139" y="5400"/>
                    <a:pt x="753" y="5559"/>
                  </a:cubicBezTo>
                  <a:cubicBezTo>
                    <a:pt x="555" y="5559"/>
                    <a:pt x="476" y="5559"/>
                    <a:pt x="476" y="5361"/>
                  </a:cubicBezTo>
                  <a:cubicBezTo>
                    <a:pt x="476" y="5044"/>
                    <a:pt x="397" y="4727"/>
                    <a:pt x="357" y="4410"/>
                  </a:cubicBezTo>
                  <a:cubicBezTo>
                    <a:pt x="357" y="4252"/>
                    <a:pt x="436" y="4212"/>
                    <a:pt x="595" y="4172"/>
                  </a:cubicBezTo>
                  <a:cubicBezTo>
                    <a:pt x="1585" y="4133"/>
                    <a:pt x="2536" y="4053"/>
                    <a:pt x="3526" y="3974"/>
                  </a:cubicBezTo>
                  <a:cubicBezTo>
                    <a:pt x="3922" y="3974"/>
                    <a:pt x="4318" y="3855"/>
                    <a:pt x="4714" y="3855"/>
                  </a:cubicBezTo>
                  <a:cubicBezTo>
                    <a:pt x="5110" y="3816"/>
                    <a:pt x="5546" y="3816"/>
                    <a:pt x="5982" y="3816"/>
                  </a:cubicBezTo>
                  <a:close/>
                  <a:moveTo>
                    <a:pt x="5546" y="5480"/>
                  </a:moveTo>
                  <a:cubicBezTo>
                    <a:pt x="5744" y="5480"/>
                    <a:pt x="5823" y="5519"/>
                    <a:pt x="5863" y="5757"/>
                  </a:cubicBezTo>
                  <a:cubicBezTo>
                    <a:pt x="5863" y="7500"/>
                    <a:pt x="5903" y="9243"/>
                    <a:pt x="5942" y="10986"/>
                  </a:cubicBezTo>
                  <a:lnTo>
                    <a:pt x="5982" y="12847"/>
                  </a:lnTo>
                  <a:cubicBezTo>
                    <a:pt x="5982" y="13521"/>
                    <a:pt x="6021" y="14234"/>
                    <a:pt x="6061" y="14907"/>
                  </a:cubicBezTo>
                  <a:cubicBezTo>
                    <a:pt x="6061" y="15066"/>
                    <a:pt x="6061" y="15224"/>
                    <a:pt x="6101" y="15422"/>
                  </a:cubicBezTo>
                  <a:cubicBezTo>
                    <a:pt x="5362" y="15807"/>
                    <a:pt x="4520" y="16011"/>
                    <a:pt x="3679" y="16011"/>
                  </a:cubicBezTo>
                  <a:cubicBezTo>
                    <a:pt x="3482" y="16011"/>
                    <a:pt x="3286" y="15999"/>
                    <a:pt x="3090" y="15977"/>
                  </a:cubicBezTo>
                  <a:cubicBezTo>
                    <a:pt x="2654" y="15977"/>
                    <a:pt x="2219" y="15858"/>
                    <a:pt x="1902" y="15620"/>
                  </a:cubicBezTo>
                  <a:cubicBezTo>
                    <a:pt x="1823" y="15541"/>
                    <a:pt x="1783" y="15462"/>
                    <a:pt x="1743" y="15343"/>
                  </a:cubicBezTo>
                  <a:cubicBezTo>
                    <a:pt x="1743" y="14511"/>
                    <a:pt x="1704" y="13679"/>
                    <a:pt x="1704" y="12887"/>
                  </a:cubicBezTo>
                  <a:cubicBezTo>
                    <a:pt x="1664" y="10946"/>
                    <a:pt x="1664" y="9084"/>
                    <a:pt x="1585" y="7183"/>
                  </a:cubicBezTo>
                  <a:cubicBezTo>
                    <a:pt x="1585" y="6747"/>
                    <a:pt x="1506" y="6311"/>
                    <a:pt x="1466" y="5836"/>
                  </a:cubicBezTo>
                  <a:cubicBezTo>
                    <a:pt x="1902" y="5796"/>
                    <a:pt x="2298" y="5757"/>
                    <a:pt x="2734" y="5717"/>
                  </a:cubicBezTo>
                  <a:lnTo>
                    <a:pt x="3565" y="5638"/>
                  </a:lnTo>
                  <a:cubicBezTo>
                    <a:pt x="4199" y="5598"/>
                    <a:pt x="4873" y="5559"/>
                    <a:pt x="5546" y="5480"/>
                  </a:cubicBezTo>
                  <a:close/>
                  <a:moveTo>
                    <a:pt x="3746" y="0"/>
                  </a:moveTo>
                  <a:cubicBezTo>
                    <a:pt x="3712" y="0"/>
                    <a:pt x="3678" y="5"/>
                    <a:pt x="3645" y="13"/>
                  </a:cubicBezTo>
                  <a:cubicBezTo>
                    <a:pt x="3090" y="53"/>
                    <a:pt x="2536" y="132"/>
                    <a:pt x="2021" y="211"/>
                  </a:cubicBezTo>
                  <a:cubicBezTo>
                    <a:pt x="1941" y="211"/>
                    <a:pt x="1862" y="290"/>
                    <a:pt x="1823" y="370"/>
                  </a:cubicBezTo>
                  <a:cubicBezTo>
                    <a:pt x="1704" y="884"/>
                    <a:pt x="1585" y="1399"/>
                    <a:pt x="1545" y="1954"/>
                  </a:cubicBezTo>
                  <a:cubicBezTo>
                    <a:pt x="1466" y="2469"/>
                    <a:pt x="1387" y="3142"/>
                    <a:pt x="1308" y="3776"/>
                  </a:cubicBezTo>
                  <a:lnTo>
                    <a:pt x="317" y="3855"/>
                  </a:lnTo>
                  <a:cubicBezTo>
                    <a:pt x="119" y="3855"/>
                    <a:pt x="0" y="3974"/>
                    <a:pt x="0" y="4172"/>
                  </a:cubicBezTo>
                  <a:cubicBezTo>
                    <a:pt x="40" y="4687"/>
                    <a:pt x="80" y="5123"/>
                    <a:pt x="159" y="5559"/>
                  </a:cubicBezTo>
                  <a:cubicBezTo>
                    <a:pt x="198" y="5876"/>
                    <a:pt x="357" y="5994"/>
                    <a:pt x="634" y="5994"/>
                  </a:cubicBezTo>
                  <a:cubicBezTo>
                    <a:pt x="793" y="5994"/>
                    <a:pt x="951" y="5955"/>
                    <a:pt x="1149" y="5915"/>
                  </a:cubicBezTo>
                  <a:cubicBezTo>
                    <a:pt x="1149" y="6232"/>
                    <a:pt x="1189" y="6470"/>
                    <a:pt x="1189" y="6747"/>
                  </a:cubicBezTo>
                  <a:cubicBezTo>
                    <a:pt x="1228" y="9480"/>
                    <a:pt x="1308" y="12174"/>
                    <a:pt x="1347" y="14947"/>
                  </a:cubicBezTo>
                  <a:cubicBezTo>
                    <a:pt x="1308" y="15581"/>
                    <a:pt x="1743" y="16175"/>
                    <a:pt x="2417" y="16294"/>
                  </a:cubicBezTo>
                  <a:cubicBezTo>
                    <a:pt x="2840" y="16393"/>
                    <a:pt x="3269" y="16441"/>
                    <a:pt x="3695" y="16441"/>
                  </a:cubicBezTo>
                  <a:cubicBezTo>
                    <a:pt x="4465" y="16441"/>
                    <a:pt x="5228" y="16283"/>
                    <a:pt x="5942" y="15977"/>
                  </a:cubicBezTo>
                  <a:cubicBezTo>
                    <a:pt x="6140" y="15898"/>
                    <a:pt x="6299" y="15818"/>
                    <a:pt x="6259" y="15581"/>
                  </a:cubicBezTo>
                  <a:cubicBezTo>
                    <a:pt x="6259" y="15541"/>
                    <a:pt x="6299" y="15501"/>
                    <a:pt x="6299" y="15501"/>
                  </a:cubicBezTo>
                  <a:cubicBezTo>
                    <a:pt x="6497" y="15422"/>
                    <a:pt x="6497" y="15224"/>
                    <a:pt x="6497" y="15066"/>
                  </a:cubicBezTo>
                  <a:cubicBezTo>
                    <a:pt x="6497" y="14590"/>
                    <a:pt x="6457" y="14155"/>
                    <a:pt x="6457" y="13719"/>
                  </a:cubicBezTo>
                  <a:cubicBezTo>
                    <a:pt x="6457" y="11976"/>
                    <a:pt x="6457" y="10233"/>
                    <a:pt x="6378" y="8490"/>
                  </a:cubicBezTo>
                  <a:cubicBezTo>
                    <a:pt x="6378" y="7500"/>
                    <a:pt x="6299" y="6470"/>
                    <a:pt x="6259" y="5440"/>
                  </a:cubicBezTo>
                  <a:lnTo>
                    <a:pt x="6457" y="5400"/>
                  </a:lnTo>
                  <a:cubicBezTo>
                    <a:pt x="6893" y="5361"/>
                    <a:pt x="7012" y="5202"/>
                    <a:pt x="6853" y="4727"/>
                  </a:cubicBezTo>
                  <a:cubicBezTo>
                    <a:pt x="6774" y="4410"/>
                    <a:pt x="6616" y="4053"/>
                    <a:pt x="6457" y="3737"/>
                  </a:cubicBezTo>
                  <a:cubicBezTo>
                    <a:pt x="6418" y="3539"/>
                    <a:pt x="6220" y="3420"/>
                    <a:pt x="6061" y="3420"/>
                  </a:cubicBezTo>
                  <a:lnTo>
                    <a:pt x="5308" y="3420"/>
                  </a:lnTo>
                  <a:cubicBezTo>
                    <a:pt x="5150" y="3420"/>
                    <a:pt x="5071" y="3380"/>
                    <a:pt x="5031" y="3222"/>
                  </a:cubicBezTo>
                  <a:cubicBezTo>
                    <a:pt x="4675" y="2271"/>
                    <a:pt x="4318" y="1320"/>
                    <a:pt x="3962" y="370"/>
                  </a:cubicBezTo>
                  <a:cubicBezTo>
                    <a:pt x="3962" y="330"/>
                    <a:pt x="3962" y="290"/>
                    <a:pt x="3962" y="290"/>
                  </a:cubicBezTo>
                  <a:cubicBezTo>
                    <a:pt x="3993" y="70"/>
                    <a:pt x="3875" y="0"/>
                    <a:pt x="3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000664" y="2049965"/>
              <a:ext cx="677325" cy="2130121"/>
            </a:xfrm>
            <a:custGeom>
              <a:avLst/>
              <a:gdLst/>
              <a:ahLst/>
              <a:cxnLst/>
              <a:rect l="l" t="t" r="r" b="b"/>
              <a:pathLst>
                <a:path w="2933" h="9224" extrusionOk="0">
                  <a:moveTo>
                    <a:pt x="1070" y="0"/>
                  </a:moveTo>
                  <a:cubicBezTo>
                    <a:pt x="833" y="0"/>
                    <a:pt x="635" y="79"/>
                    <a:pt x="437" y="198"/>
                  </a:cubicBezTo>
                  <a:cubicBezTo>
                    <a:pt x="159" y="436"/>
                    <a:pt x="1" y="792"/>
                    <a:pt x="1" y="1149"/>
                  </a:cubicBezTo>
                  <a:lnTo>
                    <a:pt x="1" y="4595"/>
                  </a:lnTo>
                  <a:cubicBezTo>
                    <a:pt x="41" y="5308"/>
                    <a:pt x="80" y="6496"/>
                    <a:pt x="159" y="7724"/>
                  </a:cubicBezTo>
                  <a:cubicBezTo>
                    <a:pt x="225" y="8702"/>
                    <a:pt x="665" y="9224"/>
                    <a:pt x="1459" y="9224"/>
                  </a:cubicBezTo>
                  <a:cubicBezTo>
                    <a:pt x="1630" y="9224"/>
                    <a:pt x="1817" y="9200"/>
                    <a:pt x="2021" y="9151"/>
                  </a:cubicBezTo>
                  <a:cubicBezTo>
                    <a:pt x="2298" y="9111"/>
                    <a:pt x="2536" y="8913"/>
                    <a:pt x="2576" y="8596"/>
                  </a:cubicBezTo>
                  <a:cubicBezTo>
                    <a:pt x="2813" y="7804"/>
                    <a:pt x="2932" y="7011"/>
                    <a:pt x="2932" y="6180"/>
                  </a:cubicBezTo>
                  <a:cubicBezTo>
                    <a:pt x="2932" y="5863"/>
                    <a:pt x="2932" y="5506"/>
                    <a:pt x="2932" y="5150"/>
                  </a:cubicBezTo>
                  <a:cubicBezTo>
                    <a:pt x="2893" y="3803"/>
                    <a:pt x="2695" y="2456"/>
                    <a:pt x="2576" y="1109"/>
                  </a:cubicBezTo>
                  <a:cubicBezTo>
                    <a:pt x="2576" y="594"/>
                    <a:pt x="2259" y="198"/>
                    <a:pt x="1784" y="79"/>
                  </a:cubicBezTo>
                  <a:cubicBezTo>
                    <a:pt x="1546" y="0"/>
                    <a:pt x="1308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854482" y="1747905"/>
              <a:ext cx="91680" cy="128398"/>
            </a:xfrm>
            <a:custGeom>
              <a:avLst/>
              <a:gdLst/>
              <a:ahLst/>
              <a:cxnLst/>
              <a:rect l="l" t="t" r="r" b="b"/>
              <a:pathLst>
                <a:path w="397" h="556" extrusionOk="0">
                  <a:moveTo>
                    <a:pt x="159" y="1"/>
                  </a:moveTo>
                  <a:cubicBezTo>
                    <a:pt x="79" y="80"/>
                    <a:pt x="0" y="159"/>
                    <a:pt x="0" y="199"/>
                  </a:cubicBezTo>
                  <a:cubicBezTo>
                    <a:pt x="79" y="318"/>
                    <a:pt x="159" y="437"/>
                    <a:pt x="238" y="555"/>
                  </a:cubicBezTo>
                  <a:cubicBezTo>
                    <a:pt x="317" y="397"/>
                    <a:pt x="396" y="278"/>
                    <a:pt x="357" y="239"/>
                  </a:cubicBezTo>
                  <a:cubicBezTo>
                    <a:pt x="317" y="159"/>
                    <a:pt x="238" y="80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708070" y="1720655"/>
              <a:ext cx="100918" cy="146411"/>
            </a:xfrm>
            <a:custGeom>
              <a:avLst/>
              <a:gdLst/>
              <a:ahLst/>
              <a:cxnLst/>
              <a:rect l="l" t="t" r="r" b="b"/>
              <a:pathLst>
                <a:path w="437" h="634" extrusionOk="0">
                  <a:moveTo>
                    <a:pt x="159" y="0"/>
                  </a:moveTo>
                  <a:cubicBezTo>
                    <a:pt x="0" y="0"/>
                    <a:pt x="40" y="198"/>
                    <a:pt x="80" y="317"/>
                  </a:cubicBezTo>
                  <a:cubicBezTo>
                    <a:pt x="80" y="357"/>
                    <a:pt x="80" y="396"/>
                    <a:pt x="119" y="475"/>
                  </a:cubicBezTo>
                  <a:cubicBezTo>
                    <a:pt x="159" y="515"/>
                    <a:pt x="238" y="594"/>
                    <a:pt x="317" y="634"/>
                  </a:cubicBezTo>
                  <a:lnTo>
                    <a:pt x="436" y="436"/>
                  </a:lnTo>
                  <a:cubicBezTo>
                    <a:pt x="436" y="357"/>
                    <a:pt x="436" y="277"/>
                    <a:pt x="396" y="238"/>
                  </a:cubicBezTo>
                  <a:cubicBezTo>
                    <a:pt x="357" y="198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570895" y="1711418"/>
              <a:ext cx="109924" cy="180820"/>
            </a:xfrm>
            <a:custGeom>
              <a:avLst/>
              <a:gdLst/>
              <a:ahLst/>
              <a:cxnLst/>
              <a:rect l="l" t="t" r="r" b="b"/>
              <a:pathLst>
                <a:path w="476" h="783" extrusionOk="0">
                  <a:moveTo>
                    <a:pt x="119" y="0"/>
                  </a:moveTo>
                  <a:cubicBezTo>
                    <a:pt x="0" y="238"/>
                    <a:pt x="0" y="515"/>
                    <a:pt x="119" y="753"/>
                  </a:cubicBezTo>
                  <a:cubicBezTo>
                    <a:pt x="159" y="773"/>
                    <a:pt x="198" y="783"/>
                    <a:pt x="238" y="783"/>
                  </a:cubicBezTo>
                  <a:cubicBezTo>
                    <a:pt x="277" y="783"/>
                    <a:pt x="317" y="773"/>
                    <a:pt x="357" y="753"/>
                  </a:cubicBezTo>
                  <a:cubicBezTo>
                    <a:pt x="476" y="595"/>
                    <a:pt x="317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" name="Google Shape;264;p15"/>
          <p:cNvSpPr/>
          <p:nvPr/>
        </p:nvSpPr>
        <p:spPr>
          <a:xfrm>
            <a:off x="901902" y="6447295"/>
            <a:ext cx="340601" cy="328888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5"/>
          <p:cNvSpPr/>
          <p:nvPr/>
        </p:nvSpPr>
        <p:spPr>
          <a:xfrm rot="4027620">
            <a:off x="2592" y="5636878"/>
            <a:ext cx="512489" cy="38012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5"/>
          <p:cNvSpPr/>
          <p:nvPr/>
        </p:nvSpPr>
        <p:spPr>
          <a:xfrm>
            <a:off x="167468" y="6349634"/>
            <a:ext cx="208883" cy="25249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5"/>
          <p:cNvSpPr/>
          <p:nvPr/>
        </p:nvSpPr>
        <p:spPr>
          <a:xfrm>
            <a:off x="420755" y="5600846"/>
            <a:ext cx="365896" cy="309308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5"/>
          <p:cNvSpPr/>
          <p:nvPr/>
        </p:nvSpPr>
        <p:spPr>
          <a:xfrm>
            <a:off x="376363" y="6602121"/>
            <a:ext cx="186131" cy="19639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9" hasCustomPrompt="1"/>
          </p:nvPr>
        </p:nvSpPr>
        <p:spPr>
          <a:xfrm>
            <a:off x="3302700" y="1356945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13" hasCustomPrompt="1"/>
          </p:nvPr>
        </p:nvSpPr>
        <p:spPr>
          <a:xfrm>
            <a:off x="7690000" y="1357045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14" hasCustomPrompt="1"/>
          </p:nvPr>
        </p:nvSpPr>
        <p:spPr>
          <a:xfrm>
            <a:off x="3302717" y="3774512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15" hasCustomPrompt="1"/>
          </p:nvPr>
        </p:nvSpPr>
        <p:spPr>
          <a:xfrm>
            <a:off x="7690017" y="3774512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8991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6090600" y="1356933"/>
            <a:ext cx="5150400" cy="47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432740" y="6279553"/>
            <a:ext cx="589227" cy="448915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49040" y="6002104"/>
            <a:ext cx="358096" cy="331491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43401" y="6450439"/>
            <a:ext cx="460791" cy="341787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9"/>
          <p:cNvSpPr/>
          <p:nvPr/>
        </p:nvSpPr>
        <p:spPr>
          <a:xfrm>
            <a:off x="1107009" y="6396022"/>
            <a:ext cx="167355" cy="17658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9"/>
          <p:cNvSpPr/>
          <p:nvPr/>
        </p:nvSpPr>
        <p:spPr>
          <a:xfrm>
            <a:off x="959731" y="6634911"/>
            <a:ext cx="101405" cy="9355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1556672" y="100311"/>
            <a:ext cx="347249" cy="470563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9"/>
          <p:cNvSpPr/>
          <p:nvPr/>
        </p:nvSpPr>
        <p:spPr>
          <a:xfrm>
            <a:off x="11317568" y="126322"/>
            <a:ext cx="187816" cy="22702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9"/>
          <p:cNvSpPr/>
          <p:nvPr/>
        </p:nvSpPr>
        <p:spPr>
          <a:xfrm>
            <a:off x="11240965" y="317827"/>
            <a:ext cx="187816" cy="22702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1691312" y="667733"/>
            <a:ext cx="328995" cy="278113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1847693" y="390944"/>
            <a:ext cx="236747" cy="26185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1197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1747067" y="4125460"/>
            <a:ext cx="4055600" cy="1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6389372" y="4125460"/>
            <a:ext cx="4055600" cy="1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747067" y="3586533"/>
            <a:ext cx="4055600" cy="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389367" y="3586533"/>
            <a:ext cx="4055600" cy="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107161" y="5870489"/>
            <a:ext cx="656145" cy="499860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5"/>
          <p:cNvSpPr/>
          <p:nvPr/>
        </p:nvSpPr>
        <p:spPr>
          <a:xfrm>
            <a:off x="797149" y="6216814"/>
            <a:ext cx="341008" cy="329281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5"/>
          <p:cNvSpPr/>
          <p:nvPr/>
        </p:nvSpPr>
        <p:spPr>
          <a:xfrm flipH="1">
            <a:off x="335811" y="6441282"/>
            <a:ext cx="504491" cy="322033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>
            <a:off x="106942" y="6423578"/>
            <a:ext cx="263583" cy="291532"/>
            <a:chOff x="5414907" y="2017485"/>
            <a:chExt cx="220338" cy="243702"/>
          </a:xfrm>
        </p:grpSpPr>
        <p:sp>
          <p:nvSpPr>
            <p:cNvPr id="51" name="Google Shape;51;p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" name="Google Shape;54;p5"/>
          <p:cNvSpPr/>
          <p:nvPr/>
        </p:nvSpPr>
        <p:spPr>
          <a:xfrm>
            <a:off x="11679653" y="104866"/>
            <a:ext cx="390441" cy="367825"/>
          </a:xfrm>
          <a:custGeom>
            <a:avLst/>
            <a:gdLst/>
            <a:ahLst/>
            <a:cxnLst/>
            <a:rect l="l" t="t" r="r" b="b"/>
            <a:pathLst>
              <a:path w="7924" h="7465" extrusionOk="0">
                <a:moveTo>
                  <a:pt x="2382" y="628"/>
                </a:moveTo>
                <a:cubicBezTo>
                  <a:pt x="2532" y="628"/>
                  <a:pt x="2620" y="776"/>
                  <a:pt x="2774" y="1007"/>
                </a:cubicBezTo>
                <a:lnTo>
                  <a:pt x="3843" y="2790"/>
                </a:lnTo>
                <a:cubicBezTo>
                  <a:pt x="3903" y="2849"/>
                  <a:pt x="3972" y="2879"/>
                  <a:pt x="4036" y="2879"/>
                </a:cubicBezTo>
                <a:cubicBezTo>
                  <a:pt x="4101" y="2879"/>
                  <a:pt x="4160" y="2849"/>
                  <a:pt x="4200" y="2790"/>
                </a:cubicBezTo>
                <a:cubicBezTo>
                  <a:pt x="4239" y="2790"/>
                  <a:pt x="4279" y="2750"/>
                  <a:pt x="4318" y="2750"/>
                </a:cubicBezTo>
                <a:lnTo>
                  <a:pt x="5705" y="1562"/>
                </a:lnTo>
                <a:cubicBezTo>
                  <a:pt x="5863" y="1364"/>
                  <a:pt x="6061" y="1205"/>
                  <a:pt x="6299" y="1047"/>
                </a:cubicBezTo>
                <a:cubicBezTo>
                  <a:pt x="6436" y="956"/>
                  <a:pt x="6515" y="911"/>
                  <a:pt x="6573" y="911"/>
                </a:cubicBezTo>
                <a:cubicBezTo>
                  <a:pt x="6666" y="911"/>
                  <a:pt x="6707" y="1025"/>
                  <a:pt x="6854" y="1245"/>
                </a:cubicBezTo>
                <a:cubicBezTo>
                  <a:pt x="6933" y="1364"/>
                  <a:pt x="7408" y="1918"/>
                  <a:pt x="7329" y="2037"/>
                </a:cubicBezTo>
                <a:cubicBezTo>
                  <a:pt x="7289" y="2156"/>
                  <a:pt x="6774" y="2354"/>
                  <a:pt x="6695" y="2394"/>
                </a:cubicBezTo>
                <a:lnTo>
                  <a:pt x="5150" y="3344"/>
                </a:lnTo>
                <a:cubicBezTo>
                  <a:pt x="5111" y="3384"/>
                  <a:pt x="5111" y="3384"/>
                  <a:pt x="5071" y="3424"/>
                </a:cubicBezTo>
                <a:cubicBezTo>
                  <a:pt x="4952" y="3463"/>
                  <a:pt x="4873" y="3503"/>
                  <a:pt x="4754" y="3582"/>
                </a:cubicBezTo>
                <a:cubicBezTo>
                  <a:pt x="4675" y="3622"/>
                  <a:pt x="4635" y="3741"/>
                  <a:pt x="4675" y="3820"/>
                </a:cubicBezTo>
                <a:cubicBezTo>
                  <a:pt x="4517" y="3899"/>
                  <a:pt x="4437" y="4097"/>
                  <a:pt x="4596" y="4216"/>
                </a:cubicBezTo>
                <a:lnTo>
                  <a:pt x="5824" y="5444"/>
                </a:lnTo>
                <a:cubicBezTo>
                  <a:pt x="5982" y="5642"/>
                  <a:pt x="6180" y="5800"/>
                  <a:pt x="6339" y="5998"/>
                </a:cubicBezTo>
                <a:cubicBezTo>
                  <a:pt x="6656" y="6315"/>
                  <a:pt x="6339" y="6355"/>
                  <a:pt x="6022" y="6553"/>
                </a:cubicBezTo>
                <a:cubicBezTo>
                  <a:pt x="5943" y="6593"/>
                  <a:pt x="5467" y="6989"/>
                  <a:pt x="5388" y="6989"/>
                </a:cubicBezTo>
                <a:cubicBezTo>
                  <a:pt x="5269" y="6949"/>
                  <a:pt x="5031" y="6474"/>
                  <a:pt x="4952" y="6434"/>
                </a:cubicBezTo>
                <a:cubicBezTo>
                  <a:pt x="4596" y="5959"/>
                  <a:pt x="4239" y="5523"/>
                  <a:pt x="3883" y="5048"/>
                </a:cubicBezTo>
                <a:cubicBezTo>
                  <a:pt x="3843" y="5008"/>
                  <a:pt x="3803" y="4969"/>
                  <a:pt x="3764" y="4969"/>
                </a:cubicBezTo>
                <a:cubicBezTo>
                  <a:pt x="3737" y="4863"/>
                  <a:pt x="3641" y="4792"/>
                  <a:pt x="3544" y="4792"/>
                </a:cubicBezTo>
                <a:cubicBezTo>
                  <a:pt x="3495" y="4792"/>
                  <a:pt x="3447" y="4810"/>
                  <a:pt x="3407" y="4850"/>
                </a:cubicBezTo>
                <a:cubicBezTo>
                  <a:pt x="3011" y="5167"/>
                  <a:pt x="2615" y="5483"/>
                  <a:pt x="2219" y="5800"/>
                </a:cubicBezTo>
                <a:cubicBezTo>
                  <a:pt x="1958" y="6029"/>
                  <a:pt x="1562" y="6553"/>
                  <a:pt x="1209" y="6553"/>
                </a:cubicBezTo>
                <a:cubicBezTo>
                  <a:pt x="1134" y="6553"/>
                  <a:pt x="1061" y="6530"/>
                  <a:pt x="991" y="6474"/>
                </a:cubicBezTo>
                <a:cubicBezTo>
                  <a:pt x="357" y="5998"/>
                  <a:pt x="991" y="5602"/>
                  <a:pt x="1427" y="5246"/>
                </a:cubicBezTo>
                <a:lnTo>
                  <a:pt x="2813" y="4137"/>
                </a:lnTo>
                <a:cubicBezTo>
                  <a:pt x="2853" y="4097"/>
                  <a:pt x="2892" y="4018"/>
                  <a:pt x="2892" y="3939"/>
                </a:cubicBezTo>
                <a:cubicBezTo>
                  <a:pt x="3051" y="3899"/>
                  <a:pt x="3090" y="3741"/>
                  <a:pt x="3011" y="3622"/>
                </a:cubicBezTo>
                <a:lnTo>
                  <a:pt x="1229" y="1324"/>
                </a:lnTo>
                <a:lnTo>
                  <a:pt x="2061" y="770"/>
                </a:lnTo>
                <a:cubicBezTo>
                  <a:pt x="2200" y="672"/>
                  <a:pt x="2300" y="628"/>
                  <a:pt x="2382" y="628"/>
                </a:cubicBezTo>
                <a:close/>
                <a:moveTo>
                  <a:pt x="2487" y="1"/>
                </a:moveTo>
                <a:cubicBezTo>
                  <a:pt x="2463" y="1"/>
                  <a:pt x="2440" y="5"/>
                  <a:pt x="2417" y="17"/>
                </a:cubicBezTo>
                <a:cubicBezTo>
                  <a:pt x="1902" y="255"/>
                  <a:pt x="1427" y="572"/>
                  <a:pt x="991" y="928"/>
                </a:cubicBezTo>
                <a:cubicBezTo>
                  <a:pt x="912" y="968"/>
                  <a:pt x="872" y="1047"/>
                  <a:pt x="912" y="1126"/>
                </a:cubicBezTo>
                <a:cubicBezTo>
                  <a:pt x="753" y="1166"/>
                  <a:pt x="674" y="1324"/>
                  <a:pt x="793" y="1483"/>
                </a:cubicBezTo>
                <a:lnTo>
                  <a:pt x="2536" y="3741"/>
                </a:lnTo>
                <a:cubicBezTo>
                  <a:pt x="1783" y="4295"/>
                  <a:pt x="1031" y="4889"/>
                  <a:pt x="357" y="5563"/>
                </a:cubicBezTo>
                <a:cubicBezTo>
                  <a:pt x="1" y="5919"/>
                  <a:pt x="318" y="6315"/>
                  <a:pt x="595" y="6672"/>
                </a:cubicBezTo>
                <a:cubicBezTo>
                  <a:pt x="792" y="6925"/>
                  <a:pt x="969" y="7159"/>
                  <a:pt x="1211" y="7159"/>
                </a:cubicBezTo>
                <a:cubicBezTo>
                  <a:pt x="1310" y="7159"/>
                  <a:pt x="1420" y="7120"/>
                  <a:pt x="1546" y="7028"/>
                </a:cubicBezTo>
                <a:cubicBezTo>
                  <a:pt x="1942" y="6751"/>
                  <a:pt x="2219" y="6395"/>
                  <a:pt x="2576" y="6117"/>
                </a:cubicBezTo>
                <a:cubicBezTo>
                  <a:pt x="2932" y="5840"/>
                  <a:pt x="3209" y="5642"/>
                  <a:pt x="3566" y="5365"/>
                </a:cubicBezTo>
                <a:lnTo>
                  <a:pt x="4477" y="6513"/>
                </a:lnTo>
                <a:cubicBezTo>
                  <a:pt x="4675" y="6791"/>
                  <a:pt x="4913" y="7266"/>
                  <a:pt x="5230" y="7424"/>
                </a:cubicBezTo>
                <a:cubicBezTo>
                  <a:pt x="5285" y="7452"/>
                  <a:pt x="5343" y="7464"/>
                  <a:pt x="5405" y="7464"/>
                </a:cubicBezTo>
                <a:cubicBezTo>
                  <a:pt x="5785" y="7464"/>
                  <a:pt x="6264" y="6995"/>
                  <a:pt x="6537" y="6791"/>
                </a:cubicBezTo>
                <a:cubicBezTo>
                  <a:pt x="6933" y="6553"/>
                  <a:pt x="7250" y="6315"/>
                  <a:pt x="6893" y="5880"/>
                </a:cubicBezTo>
                <a:cubicBezTo>
                  <a:pt x="6299" y="5206"/>
                  <a:pt x="5665" y="4572"/>
                  <a:pt x="5031" y="3978"/>
                </a:cubicBezTo>
                <a:lnTo>
                  <a:pt x="5071" y="3978"/>
                </a:lnTo>
                <a:cubicBezTo>
                  <a:pt x="5150" y="3939"/>
                  <a:pt x="5269" y="3899"/>
                  <a:pt x="5388" y="3859"/>
                </a:cubicBezTo>
                <a:cubicBezTo>
                  <a:pt x="5507" y="3859"/>
                  <a:pt x="5586" y="3780"/>
                  <a:pt x="5626" y="3661"/>
                </a:cubicBezTo>
                <a:lnTo>
                  <a:pt x="6972" y="2829"/>
                </a:lnTo>
                <a:cubicBezTo>
                  <a:pt x="7210" y="2671"/>
                  <a:pt x="7725" y="2473"/>
                  <a:pt x="7804" y="2196"/>
                </a:cubicBezTo>
                <a:cubicBezTo>
                  <a:pt x="7923" y="1918"/>
                  <a:pt x="7685" y="1760"/>
                  <a:pt x="7606" y="1601"/>
                </a:cubicBezTo>
                <a:cubicBezTo>
                  <a:pt x="7369" y="1126"/>
                  <a:pt x="7091" y="730"/>
                  <a:pt x="6774" y="373"/>
                </a:cubicBezTo>
                <a:cubicBezTo>
                  <a:pt x="6728" y="327"/>
                  <a:pt x="6682" y="308"/>
                  <a:pt x="6635" y="308"/>
                </a:cubicBezTo>
                <a:cubicBezTo>
                  <a:pt x="6602" y="308"/>
                  <a:pt x="6570" y="317"/>
                  <a:pt x="6537" y="334"/>
                </a:cubicBezTo>
                <a:cubicBezTo>
                  <a:pt x="6141" y="572"/>
                  <a:pt x="5784" y="849"/>
                  <a:pt x="5467" y="1205"/>
                </a:cubicBezTo>
                <a:lnTo>
                  <a:pt x="4120" y="2354"/>
                </a:lnTo>
                <a:lnTo>
                  <a:pt x="3407" y="1166"/>
                </a:lnTo>
                <a:cubicBezTo>
                  <a:pt x="3209" y="770"/>
                  <a:pt x="2932" y="413"/>
                  <a:pt x="2655" y="57"/>
                </a:cubicBezTo>
                <a:cubicBezTo>
                  <a:pt x="2599" y="29"/>
                  <a:pt x="2543" y="1"/>
                  <a:pt x="24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" name="Google Shape;55;p5"/>
          <p:cNvGrpSpPr/>
          <p:nvPr/>
        </p:nvGrpSpPr>
        <p:grpSpPr>
          <a:xfrm>
            <a:off x="11424311" y="560140"/>
            <a:ext cx="390372" cy="361368"/>
            <a:chOff x="1412390" y="2258211"/>
            <a:chExt cx="620689" cy="574573"/>
          </a:xfrm>
        </p:grpSpPr>
        <p:sp>
          <p:nvSpPr>
            <p:cNvPr id="56" name="Google Shape;56;p5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5"/>
          <p:cNvSpPr/>
          <p:nvPr/>
        </p:nvSpPr>
        <p:spPr>
          <a:xfrm>
            <a:off x="10900433" y="162515"/>
            <a:ext cx="307113" cy="416116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rot="2699799">
            <a:off x="11412105" y="324749"/>
            <a:ext cx="182431" cy="192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rot="2699799">
            <a:off x="11300248" y="204528"/>
            <a:ext cx="110541" cy="101979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0687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">
  <p:cSld name="Three columns 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1482368" y="3246400"/>
            <a:ext cx="2292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subTitle" idx="2"/>
          </p:nvPr>
        </p:nvSpPr>
        <p:spPr>
          <a:xfrm>
            <a:off x="1482367" y="3764400"/>
            <a:ext cx="2292800" cy="1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4950095" y="3246400"/>
            <a:ext cx="2290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4"/>
          </p:nvPr>
        </p:nvSpPr>
        <p:spPr>
          <a:xfrm>
            <a:off x="4950091" y="3764400"/>
            <a:ext cx="2290800" cy="1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8416841" y="3246400"/>
            <a:ext cx="2290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6"/>
          </p:nvPr>
        </p:nvSpPr>
        <p:spPr>
          <a:xfrm>
            <a:off x="8416835" y="3764400"/>
            <a:ext cx="2290800" cy="1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grpSp>
        <p:nvGrpSpPr>
          <p:cNvPr id="281" name="Google Shape;281;p16"/>
          <p:cNvGrpSpPr/>
          <p:nvPr/>
        </p:nvGrpSpPr>
        <p:grpSpPr>
          <a:xfrm>
            <a:off x="854273" y="84888"/>
            <a:ext cx="439779" cy="407104"/>
            <a:chOff x="1412390" y="2258211"/>
            <a:chExt cx="620689" cy="574573"/>
          </a:xfrm>
        </p:grpSpPr>
        <p:sp>
          <p:nvSpPr>
            <p:cNvPr id="282" name="Google Shape;282;p16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" name="Google Shape;285;p16"/>
          <p:cNvSpPr/>
          <p:nvPr/>
        </p:nvSpPr>
        <p:spPr>
          <a:xfrm>
            <a:off x="104628" y="186515"/>
            <a:ext cx="698337" cy="518015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6"/>
          <p:cNvSpPr/>
          <p:nvPr/>
        </p:nvSpPr>
        <p:spPr>
          <a:xfrm rot="-7381728">
            <a:off x="928299" y="609573"/>
            <a:ext cx="291743" cy="39534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7" name="Google Shape;287;p16"/>
          <p:cNvGrpSpPr/>
          <p:nvPr/>
        </p:nvGrpSpPr>
        <p:grpSpPr>
          <a:xfrm>
            <a:off x="353688" y="720392"/>
            <a:ext cx="340760" cy="376893"/>
            <a:chOff x="5414907" y="2017485"/>
            <a:chExt cx="220338" cy="243702"/>
          </a:xfrm>
        </p:grpSpPr>
        <p:sp>
          <p:nvSpPr>
            <p:cNvPr id="288" name="Google Shape;288;p16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1" name="Google Shape;291;p16"/>
          <p:cNvSpPr/>
          <p:nvPr/>
        </p:nvSpPr>
        <p:spPr>
          <a:xfrm>
            <a:off x="11001368" y="5769571"/>
            <a:ext cx="591232" cy="570899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6"/>
          <p:cNvSpPr/>
          <p:nvPr/>
        </p:nvSpPr>
        <p:spPr>
          <a:xfrm rot="10800000" flipH="1">
            <a:off x="11310038" y="5539802"/>
            <a:ext cx="556377" cy="355153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6"/>
          <p:cNvSpPr/>
          <p:nvPr/>
        </p:nvSpPr>
        <p:spPr>
          <a:xfrm>
            <a:off x="11248829" y="6458722"/>
            <a:ext cx="230644" cy="2787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6"/>
          <p:cNvSpPr/>
          <p:nvPr/>
        </p:nvSpPr>
        <p:spPr>
          <a:xfrm>
            <a:off x="11659751" y="6272082"/>
            <a:ext cx="439812" cy="371741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6"/>
          <p:cNvSpPr/>
          <p:nvPr/>
        </p:nvSpPr>
        <p:spPr>
          <a:xfrm>
            <a:off x="11068528" y="6515284"/>
            <a:ext cx="137048" cy="165661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642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Title and small tex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5" name="Google Shape;435;p24"/>
          <p:cNvSpPr/>
          <p:nvPr/>
        </p:nvSpPr>
        <p:spPr>
          <a:xfrm rot="-9839136">
            <a:off x="11375038" y="5632623"/>
            <a:ext cx="556351" cy="355136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6" name="Google Shape;436;p24"/>
          <p:cNvGrpSpPr/>
          <p:nvPr/>
        </p:nvGrpSpPr>
        <p:grpSpPr>
          <a:xfrm>
            <a:off x="11680862" y="6527318"/>
            <a:ext cx="210799" cy="217485"/>
            <a:chOff x="6109266" y="2958701"/>
            <a:chExt cx="158099" cy="163114"/>
          </a:xfrm>
        </p:grpSpPr>
        <p:sp>
          <p:nvSpPr>
            <p:cNvPr id="437" name="Google Shape;437;p2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24"/>
          <p:cNvSpPr/>
          <p:nvPr/>
        </p:nvSpPr>
        <p:spPr>
          <a:xfrm>
            <a:off x="11116018" y="6281931"/>
            <a:ext cx="255071" cy="25254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 rot="2700000">
            <a:off x="11188289" y="6608527"/>
            <a:ext cx="179128" cy="177356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11493366" y="5958417"/>
            <a:ext cx="582725" cy="563707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 flipH="1">
            <a:off x="26285" y="73135"/>
            <a:ext cx="831360" cy="688591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68202" y="806162"/>
            <a:ext cx="181223" cy="1911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332867" y="806161"/>
            <a:ext cx="109808" cy="10129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/>
          <p:nvPr/>
        </p:nvSpPr>
        <p:spPr>
          <a:xfrm>
            <a:off x="298039" y="1028135"/>
            <a:ext cx="287861" cy="28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4"/>
          <p:cNvSpPr/>
          <p:nvPr/>
        </p:nvSpPr>
        <p:spPr>
          <a:xfrm rot="1560689">
            <a:off x="472147" y="852386"/>
            <a:ext cx="498935" cy="370079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1"/>
          </p:nvPr>
        </p:nvSpPr>
        <p:spPr>
          <a:xfrm>
            <a:off x="1203703" y="3348139"/>
            <a:ext cx="32620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54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776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s 2">
  <p:cSld name="Devices 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9" name="Google Shape;429;p22"/>
          <p:cNvSpPr txBox="1">
            <a:spLocks noGrp="1"/>
          </p:cNvSpPr>
          <p:nvPr>
            <p:ph type="subTitle" idx="1"/>
          </p:nvPr>
        </p:nvSpPr>
        <p:spPr>
          <a:xfrm>
            <a:off x="2888913" y="3584828"/>
            <a:ext cx="28940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43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F73C-F16D-417C-82B8-155B2E3C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69AA-A94E-49BB-88FF-49BA57B2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CFFE-6C7B-4077-A384-076E459C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9E45B-5757-4913-B164-AD2B7163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0E85D-4D37-4919-BACF-0A27DA75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366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6184900" y="887000"/>
            <a:ext cx="3886000" cy="3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6184900" y="4388600"/>
            <a:ext cx="3886000" cy="15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 rot="2003426">
            <a:off x="10795684" y="370296"/>
            <a:ext cx="238760" cy="25192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 rot="2003426">
            <a:off x="11416893" y="95011"/>
            <a:ext cx="144672" cy="133467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7"/>
          <p:cNvSpPr/>
          <p:nvPr/>
        </p:nvSpPr>
        <p:spPr>
          <a:xfrm rot="2003426">
            <a:off x="10976360" y="89969"/>
            <a:ext cx="379257" cy="37550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" name="Google Shape;87;p7"/>
          <p:cNvGrpSpPr/>
          <p:nvPr/>
        </p:nvGrpSpPr>
        <p:grpSpPr>
          <a:xfrm>
            <a:off x="11810473" y="719345"/>
            <a:ext cx="243752" cy="269599"/>
            <a:chOff x="5414907" y="2017485"/>
            <a:chExt cx="220338" cy="243702"/>
          </a:xfrm>
        </p:grpSpPr>
        <p:sp>
          <p:nvSpPr>
            <p:cNvPr id="88" name="Google Shape;88;p7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7"/>
          <p:cNvSpPr/>
          <p:nvPr/>
        </p:nvSpPr>
        <p:spPr>
          <a:xfrm>
            <a:off x="11378024" y="813587"/>
            <a:ext cx="376080" cy="363147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7"/>
          <p:cNvSpPr/>
          <p:nvPr/>
        </p:nvSpPr>
        <p:spPr>
          <a:xfrm rot="-4756100">
            <a:off x="11608098" y="5822598"/>
            <a:ext cx="556385" cy="35515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7"/>
          <p:cNvSpPr/>
          <p:nvPr/>
        </p:nvSpPr>
        <p:spPr>
          <a:xfrm>
            <a:off x="11027581" y="6459702"/>
            <a:ext cx="401947" cy="302620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7"/>
          <p:cNvSpPr/>
          <p:nvPr/>
        </p:nvSpPr>
        <p:spPr>
          <a:xfrm rot="2003426">
            <a:off x="11568025" y="5892354"/>
            <a:ext cx="238760" cy="25192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7"/>
          <p:cNvSpPr/>
          <p:nvPr/>
        </p:nvSpPr>
        <p:spPr>
          <a:xfrm rot="2003426">
            <a:off x="11477201" y="5535169"/>
            <a:ext cx="144672" cy="133467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" name="Google Shape;96;p7"/>
          <p:cNvGrpSpPr/>
          <p:nvPr/>
        </p:nvGrpSpPr>
        <p:grpSpPr>
          <a:xfrm rot="-424879">
            <a:off x="11058793" y="239520"/>
            <a:ext cx="1014567" cy="513507"/>
            <a:chOff x="6348021" y="1029754"/>
            <a:chExt cx="2339285" cy="1183990"/>
          </a:xfrm>
        </p:grpSpPr>
        <p:sp>
          <p:nvSpPr>
            <p:cNvPr id="97" name="Google Shape;97;p7"/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7"/>
          <p:cNvGrpSpPr/>
          <p:nvPr/>
        </p:nvGrpSpPr>
        <p:grpSpPr>
          <a:xfrm rot="-4027023">
            <a:off x="11131277" y="5675619"/>
            <a:ext cx="728321" cy="1157309"/>
            <a:chOff x="6712570" y="2317359"/>
            <a:chExt cx="1863208" cy="2960654"/>
          </a:xfrm>
        </p:grpSpPr>
        <p:sp>
          <p:nvSpPr>
            <p:cNvPr id="106" name="Google Shape;106;p7"/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904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4" name="Google Shape;554;p28"/>
          <p:cNvSpPr/>
          <p:nvPr/>
        </p:nvSpPr>
        <p:spPr>
          <a:xfrm rot="-3217822" flipH="1">
            <a:off x="11292984" y="820827"/>
            <a:ext cx="723621" cy="551264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 rot="10603370">
            <a:off x="10896693" y="389384"/>
            <a:ext cx="556384" cy="355157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 rot="-8617878" flipH="1">
            <a:off x="11354194" y="533019"/>
            <a:ext cx="205519" cy="21684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 rot="-8617878" flipH="1">
            <a:off x="11185388" y="619556"/>
            <a:ext cx="124531" cy="11488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 rot="-8617878" flipH="1">
            <a:off x="10759597" y="160412"/>
            <a:ext cx="326456" cy="32322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9" name="Google Shape;559;p28"/>
          <p:cNvGrpSpPr/>
          <p:nvPr/>
        </p:nvGrpSpPr>
        <p:grpSpPr>
          <a:xfrm rot="-3217784" flipH="1">
            <a:off x="11142255" y="806802"/>
            <a:ext cx="210797" cy="217484"/>
            <a:chOff x="6109266" y="2958701"/>
            <a:chExt cx="158099" cy="163114"/>
          </a:xfrm>
        </p:grpSpPr>
        <p:sp>
          <p:nvSpPr>
            <p:cNvPr id="560" name="Google Shape;560;p28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3" name="Google Shape;563;p28"/>
          <p:cNvSpPr/>
          <p:nvPr/>
        </p:nvSpPr>
        <p:spPr>
          <a:xfrm rot="-3216764" flipH="1">
            <a:off x="11540211" y="221639"/>
            <a:ext cx="416391" cy="4028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8"/>
          <p:cNvSpPr/>
          <p:nvPr/>
        </p:nvSpPr>
        <p:spPr>
          <a:xfrm>
            <a:off x="545546" y="6262122"/>
            <a:ext cx="230644" cy="2787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5" name="Google Shape;565;p28"/>
          <p:cNvGrpSpPr/>
          <p:nvPr/>
        </p:nvGrpSpPr>
        <p:grpSpPr>
          <a:xfrm>
            <a:off x="99471" y="6262125"/>
            <a:ext cx="337059" cy="372864"/>
            <a:chOff x="5414907" y="2017485"/>
            <a:chExt cx="220338" cy="243702"/>
          </a:xfrm>
        </p:grpSpPr>
        <p:sp>
          <p:nvSpPr>
            <p:cNvPr id="566" name="Google Shape;566;p28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9" name="Google Shape;569;p28"/>
          <p:cNvSpPr/>
          <p:nvPr/>
        </p:nvSpPr>
        <p:spPr>
          <a:xfrm rot="899883">
            <a:off x="866569" y="6315412"/>
            <a:ext cx="333932" cy="45083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519785" y="5794709"/>
            <a:ext cx="404065" cy="341575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5218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5"/>
          <p:cNvSpPr txBox="1">
            <a:spLocks noGrp="1"/>
          </p:cNvSpPr>
          <p:nvPr>
            <p:ph type="title"/>
          </p:nvPr>
        </p:nvSpPr>
        <p:spPr>
          <a:xfrm>
            <a:off x="1118000" y="2498200"/>
            <a:ext cx="48204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36" name="Google Shape;836;p35"/>
          <p:cNvSpPr txBox="1">
            <a:spLocks noGrp="1"/>
          </p:cNvSpPr>
          <p:nvPr>
            <p:ph type="subTitle" idx="1"/>
          </p:nvPr>
        </p:nvSpPr>
        <p:spPr>
          <a:xfrm>
            <a:off x="1118000" y="3620600"/>
            <a:ext cx="48204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35"/>
          <p:cNvSpPr txBox="1">
            <a:spLocks noGrp="1"/>
          </p:cNvSpPr>
          <p:nvPr>
            <p:ph type="title" idx="2" hasCustomPrompt="1"/>
          </p:nvPr>
        </p:nvSpPr>
        <p:spPr>
          <a:xfrm>
            <a:off x="5938384" y="2324200"/>
            <a:ext cx="5135600" cy="2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41320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"/>
          <p:cNvSpPr txBox="1">
            <a:spLocks noGrp="1"/>
          </p:cNvSpPr>
          <p:nvPr>
            <p:ph type="title"/>
          </p:nvPr>
        </p:nvSpPr>
        <p:spPr>
          <a:xfrm>
            <a:off x="6116400" y="2534033"/>
            <a:ext cx="5094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32" name="Google Shape;832;p34"/>
          <p:cNvSpPr txBox="1">
            <a:spLocks noGrp="1"/>
          </p:cNvSpPr>
          <p:nvPr>
            <p:ph type="subTitle" idx="1"/>
          </p:nvPr>
        </p:nvSpPr>
        <p:spPr>
          <a:xfrm>
            <a:off x="6116400" y="3656433"/>
            <a:ext cx="50948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34"/>
          <p:cNvSpPr txBox="1">
            <a:spLocks noGrp="1"/>
          </p:cNvSpPr>
          <p:nvPr>
            <p:ph type="title" idx="2" hasCustomPrompt="1"/>
          </p:nvPr>
        </p:nvSpPr>
        <p:spPr>
          <a:xfrm>
            <a:off x="980800" y="2358233"/>
            <a:ext cx="5135600" cy="2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3927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537" name="Google Shape;537;p27"/>
          <p:cNvGrpSpPr/>
          <p:nvPr/>
        </p:nvGrpSpPr>
        <p:grpSpPr>
          <a:xfrm>
            <a:off x="10795767" y="74841"/>
            <a:ext cx="379365" cy="351179"/>
            <a:chOff x="1412390" y="2258211"/>
            <a:chExt cx="620689" cy="574573"/>
          </a:xfrm>
        </p:grpSpPr>
        <p:sp>
          <p:nvSpPr>
            <p:cNvPr id="538" name="Google Shape;538;p27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7"/>
          <p:cNvSpPr/>
          <p:nvPr/>
        </p:nvSpPr>
        <p:spPr>
          <a:xfrm rot="-10646460">
            <a:off x="11697935" y="154289"/>
            <a:ext cx="288076" cy="388923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1365997" y="157033"/>
            <a:ext cx="177307" cy="18708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1250857" y="378600"/>
            <a:ext cx="107436" cy="9911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 rot="2103638" flipH="1">
            <a:off x="11214649" y="659496"/>
            <a:ext cx="480000" cy="3064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353539" y="6236996"/>
            <a:ext cx="615387" cy="468776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283457" y="6578199"/>
            <a:ext cx="174777" cy="184412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05667" y="6609578"/>
            <a:ext cx="105904" cy="9770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929249" y="6520996"/>
            <a:ext cx="277624" cy="27487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186737" y="5951272"/>
            <a:ext cx="353995" cy="34244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/>
          <p:nvPr/>
        </p:nvSpPr>
        <p:spPr>
          <a:xfrm rot="10400195">
            <a:off x="302533" y="5641856"/>
            <a:ext cx="481247" cy="356928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11534148" y="603621"/>
            <a:ext cx="533161" cy="401388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4945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text">
  <p:cSld name="Six columns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1"/>
          </p:nvPr>
        </p:nvSpPr>
        <p:spPr>
          <a:xfrm>
            <a:off x="1341500" y="2644133"/>
            <a:ext cx="26364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2"/>
          </p:nvPr>
        </p:nvSpPr>
        <p:spPr>
          <a:xfrm>
            <a:off x="1341500" y="2949847"/>
            <a:ext cx="26364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3"/>
          </p:nvPr>
        </p:nvSpPr>
        <p:spPr>
          <a:xfrm>
            <a:off x="1341500" y="4621857"/>
            <a:ext cx="26364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4"/>
          </p:nvPr>
        </p:nvSpPr>
        <p:spPr>
          <a:xfrm>
            <a:off x="1341500" y="4927571"/>
            <a:ext cx="26364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5"/>
          </p:nvPr>
        </p:nvSpPr>
        <p:spPr>
          <a:xfrm>
            <a:off x="4777783" y="2644133"/>
            <a:ext cx="26364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6"/>
          </p:nvPr>
        </p:nvSpPr>
        <p:spPr>
          <a:xfrm>
            <a:off x="4777783" y="2949847"/>
            <a:ext cx="26364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7"/>
          </p:nvPr>
        </p:nvSpPr>
        <p:spPr>
          <a:xfrm>
            <a:off x="4777816" y="4621857"/>
            <a:ext cx="26364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8"/>
          </p:nvPr>
        </p:nvSpPr>
        <p:spPr>
          <a:xfrm>
            <a:off x="4777783" y="4927571"/>
            <a:ext cx="26364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9"/>
          </p:nvPr>
        </p:nvSpPr>
        <p:spPr>
          <a:xfrm>
            <a:off x="8214133" y="2644133"/>
            <a:ext cx="26364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3"/>
          </p:nvPr>
        </p:nvSpPr>
        <p:spPr>
          <a:xfrm>
            <a:off x="8214133" y="2949847"/>
            <a:ext cx="26364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14"/>
          </p:nvPr>
        </p:nvSpPr>
        <p:spPr>
          <a:xfrm>
            <a:off x="8214133" y="4621857"/>
            <a:ext cx="26364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15"/>
          </p:nvPr>
        </p:nvSpPr>
        <p:spPr>
          <a:xfrm>
            <a:off x="8214133" y="4927571"/>
            <a:ext cx="26364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grpSp>
        <p:nvGrpSpPr>
          <p:cNvPr id="166" name="Google Shape;166;p13"/>
          <p:cNvGrpSpPr/>
          <p:nvPr/>
        </p:nvGrpSpPr>
        <p:grpSpPr>
          <a:xfrm>
            <a:off x="448955" y="5779538"/>
            <a:ext cx="365215" cy="909556"/>
            <a:chOff x="5851630" y="1701918"/>
            <a:chExt cx="1333548" cy="3321162"/>
          </a:xfrm>
        </p:grpSpPr>
        <p:sp>
          <p:nvSpPr>
            <p:cNvPr id="167" name="Google Shape;167;p13"/>
            <p:cNvSpPr/>
            <p:nvPr/>
          </p:nvSpPr>
          <p:spPr>
            <a:xfrm>
              <a:off x="6238009" y="1777170"/>
              <a:ext cx="236041" cy="134018"/>
            </a:xfrm>
            <a:custGeom>
              <a:avLst/>
              <a:gdLst/>
              <a:ahLst/>
              <a:cxnLst/>
              <a:rect l="l" t="t" r="r" b="b"/>
              <a:pathLst>
                <a:path w="1136" h="645" extrusionOk="0">
                  <a:moveTo>
                    <a:pt x="284" y="0"/>
                  </a:moveTo>
                  <a:cubicBezTo>
                    <a:pt x="87" y="0"/>
                    <a:pt x="0" y="181"/>
                    <a:pt x="145" y="362"/>
                  </a:cubicBezTo>
                  <a:cubicBezTo>
                    <a:pt x="224" y="481"/>
                    <a:pt x="343" y="600"/>
                    <a:pt x="502" y="639"/>
                  </a:cubicBezTo>
                  <a:cubicBezTo>
                    <a:pt x="525" y="643"/>
                    <a:pt x="548" y="644"/>
                    <a:pt x="571" y="644"/>
                  </a:cubicBezTo>
                  <a:cubicBezTo>
                    <a:pt x="812" y="644"/>
                    <a:pt x="990" y="454"/>
                    <a:pt x="1135" y="164"/>
                  </a:cubicBezTo>
                  <a:cubicBezTo>
                    <a:pt x="858" y="85"/>
                    <a:pt x="581" y="45"/>
                    <a:pt x="343" y="6"/>
                  </a:cubicBezTo>
                  <a:cubicBezTo>
                    <a:pt x="322" y="2"/>
                    <a:pt x="303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" name="Google Shape;168;p13"/>
            <p:cNvGrpSpPr/>
            <p:nvPr/>
          </p:nvGrpSpPr>
          <p:grpSpPr>
            <a:xfrm>
              <a:off x="5851630" y="1701918"/>
              <a:ext cx="1333548" cy="3321162"/>
              <a:chOff x="4865992" y="1741093"/>
              <a:chExt cx="1333548" cy="3321162"/>
            </a:xfrm>
          </p:grpSpPr>
          <p:sp>
            <p:nvSpPr>
              <p:cNvPr id="169" name="Google Shape;169;p13"/>
              <p:cNvSpPr/>
              <p:nvPr/>
            </p:nvSpPr>
            <p:spPr>
              <a:xfrm>
                <a:off x="5672610" y="2020560"/>
                <a:ext cx="131942" cy="12362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95" extrusionOk="0">
                    <a:moveTo>
                      <a:pt x="317" y="0"/>
                    </a:moveTo>
                    <a:cubicBezTo>
                      <a:pt x="238" y="0"/>
                      <a:pt x="159" y="198"/>
                      <a:pt x="0" y="317"/>
                    </a:cubicBezTo>
                    <a:cubicBezTo>
                      <a:pt x="159" y="436"/>
                      <a:pt x="278" y="594"/>
                      <a:pt x="317" y="594"/>
                    </a:cubicBezTo>
                    <a:cubicBezTo>
                      <a:pt x="436" y="476"/>
                      <a:pt x="555" y="396"/>
                      <a:pt x="634" y="278"/>
                    </a:cubicBezTo>
                    <a:cubicBezTo>
                      <a:pt x="555" y="198"/>
                      <a:pt x="436" y="4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5096425" y="2157072"/>
                <a:ext cx="345958" cy="283412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364" extrusionOk="0">
                    <a:moveTo>
                      <a:pt x="970" y="0"/>
                    </a:moveTo>
                    <a:cubicBezTo>
                      <a:pt x="867" y="0"/>
                      <a:pt x="764" y="31"/>
                      <a:pt x="674" y="96"/>
                    </a:cubicBezTo>
                    <a:cubicBezTo>
                      <a:pt x="436" y="254"/>
                      <a:pt x="238" y="413"/>
                      <a:pt x="80" y="650"/>
                    </a:cubicBezTo>
                    <a:cubicBezTo>
                      <a:pt x="1" y="690"/>
                      <a:pt x="1" y="769"/>
                      <a:pt x="1" y="849"/>
                    </a:cubicBezTo>
                    <a:cubicBezTo>
                      <a:pt x="40" y="1165"/>
                      <a:pt x="238" y="1324"/>
                      <a:pt x="634" y="1364"/>
                    </a:cubicBezTo>
                    <a:cubicBezTo>
                      <a:pt x="832" y="1324"/>
                      <a:pt x="991" y="1284"/>
                      <a:pt x="1189" y="1205"/>
                    </a:cubicBezTo>
                    <a:cubicBezTo>
                      <a:pt x="1506" y="1086"/>
                      <a:pt x="1664" y="690"/>
                      <a:pt x="1506" y="373"/>
                    </a:cubicBezTo>
                    <a:cubicBezTo>
                      <a:pt x="1399" y="133"/>
                      <a:pt x="1184" y="0"/>
                      <a:pt x="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5170604" y="3070897"/>
                <a:ext cx="938346" cy="1906174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9174" extrusionOk="0">
                    <a:moveTo>
                      <a:pt x="731" y="0"/>
                    </a:moveTo>
                    <a:cubicBezTo>
                      <a:pt x="606" y="0"/>
                      <a:pt x="481" y="20"/>
                      <a:pt x="357" y="55"/>
                    </a:cubicBezTo>
                    <a:cubicBezTo>
                      <a:pt x="40" y="135"/>
                      <a:pt x="0" y="174"/>
                      <a:pt x="198" y="491"/>
                    </a:cubicBezTo>
                    <a:cubicBezTo>
                      <a:pt x="317" y="451"/>
                      <a:pt x="475" y="412"/>
                      <a:pt x="594" y="372"/>
                    </a:cubicBezTo>
                    <a:cubicBezTo>
                      <a:pt x="753" y="333"/>
                      <a:pt x="911" y="293"/>
                      <a:pt x="1109" y="293"/>
                    </a:cubicBezTo>
                    <a:cubicBezTo>
                      <a:pt x="951" y="729"/>
                      <a:pt x="555" y="808"/>
                      <a:pt x="277" y="927"/>
                    </a:cubicBezTo>
                    <a:cubicBezTo>
                      <a:pt x="357" y="1362"/>
                      <a:pt x="436" y="1798"/>
                      <a:pt x="515" y="2234"/>
                    </a:cubicBezTo>
                    <a:cubicBezTo>
                      <a:pt x="792" y="2115"/>
                      <a:pt x="1070" y="1996"/>
                      <a:pt x="1307" y="1957"/>
                    </a:cubicBezTo>
                    <a:cubicBezTo>
                      <a:pt x="1401" y="1933"/>
                      <a:pt x="1522" y="1868"/>
                      <a:pt x="1622" y="1868"/>
                    </a:cubicBezTo>
                    <a:cubicBezTo>
                      <a:pt x="1691" y="1868"/>
                      <a:pt x="1750" y="1899"/>
                      <a:pt x="1783" y="1996"/>
                    </a:cubicBezTo>
                    <a:cubicBezTo>
                      <a:pt x="1822" y="2076"/>
                      <a:pt x="1585" y="2274"/>
                      <a:pt x="1426" y="2353"/>
                    </a:cubicBezTo>
                    <a:cubicBezTo>
                      <a:pt x="1149" y="2472"/>
                      <a:pt x="872" y="2590"/>
                      <a:pt x="594" y="2670"/>
                    </a:cubicBezTo>
                    <a:cubicBezTo>
                      <a:pt x="634" y="3066"/>
                      <a:pt x="713" y="3502"/>
                      <a:pt x="792" y="3937"/>
                    </a:cubicBezTo>
                    <a:cubicBezTo>
                      <a:pt x="1273" y="3841"/>
                      <a:pt x="1702" y="3667"/>
                      <a:pt x="2163" y="3667"/>
                    </a:cubicBezTo>
                    <a:cubicBezTo>
                      <a:pt x="2272" y="3667"/>
                      <a:pt x="2382" y="3677"/>
                      <a:pt x="2496" y="3700"/>
                    </a:cubicBezTo>
                    <a:cubicBezTo>
                      <a:pt x="2100" y="4294"/>
                      <a:pt x="1387" y="4096"/>
                      <a:pt x="832" y="4413"/>
                    </a:cubicBezTo>
                    <a:cubicBezTo>
                      <a:pt x="911" y="4928"/>
                      <a:pt x="990" y="5482"/>
                      <a:pt x="1030" y="5997"/>
                    </a:cubicBezTo>
                    <a:cubicBezTo>
                      <a:pt x="1284" y="5882"/>
                      <a:pt x="1565" y="5820"/>
                      <a:pt x="1849" y="5820"/>
                    </a:cubicBezTo>
                    <a:cubicBezTo>
                      <a:pt x="2052" y="5820"/>
                      <a:pt x="2258" y="5852"/>
                      <a:pt x="2456" y="5918"/>
                    </a:cubicBezTo>
                    <a:cubicBezTo>
                      <a:pt x="2100" y="6167"/>
                      <a:pt x="1681" y="6320"/>
                      <a:pt x="1226" y="6320"/>
                    </a:cubicBezTo>
                    <a:cubicBezTo>
                      <a:pt x="1174" y="6320"/>
                      <a:pt x="1122" y="6318"/>
                      <a:pt x="1070" y="6314"/>
                    </a:cubicBezTo>
                    <a:lnTo>
                      <a:pt x="1070" y="6314"/>
                    </a:lnTo>
                    <a:cubicBezTo>
                      <a:pt x="1149" y="6671"/>
                      <a:pt x="1268" y="7067"/>
                      <a:pt x="1347" y="7423"/>
                    </a:cubicBezTo>
                    <a:cubicBezTo>
                      <a:pt x="1703" y="7265"/>
                      <a:pt x="1981" y="7186"/>
                      <a:pt x="2258" y="7067"/>
                    </a:cubicBezTo>
                    <a:cubicBezTo>
                      <a:pt x="2352" y="7043"/>
                      <a:pt x="2487" y="6978"/>
                      <a:pt x="2590" y="6978"/>
                    </a:cubicBezTo>
                    <a:cubicBezTo>
                      <a:pt x="2661" y="6978"/>
                      <a:pt x="2717" y="7009"/>
                      <a:pt x="2733" y="7106"/>
                    </a:cubicBezTo>
                    <a:cubicBezTo>
                      <a:pt x="2813" y="7344"/>
                      <a:pt x="2535" y="7423"/>
                      <a:pt x="2377" y="7463"/>
                    </a:cubicBezTo>
                    <a:cubicBezTo>
                      <a:pt x="2100" y="7582"/>
                      <a:pt x="1822" y="7700"/>
                      <a:pt x="1505" y="7780"/>
                    </a:cubicBezTo>
                    <a:cubicBezTo>
                      <a:pt x="1624" y="8057"/>
                      <a:pt x="1703" y="8295"/>
                      <a:pt x="1822" y="8493"/>
                    </a:cubicBezTo>
                    <a:cubicBezTo>
                      <a:pt x="2005" y="8859"/>
                      <a:pt x="2552" y="9174"/>
                      <a:pt x="3050" y="9174"/>
                    </a:cubicBezTo>
                    <a:cubicBezTo>
                      <a:pt x="3306" y="9174"/>
                      <a:pt x="3549" y="9091"/>
                      <a:pt x="3724" y="8889"/>
                    </a:cubicBezTo>
                    <a:cubicBezTo>
                      <a:pt x="3803" y="8849"/>
                      <a:pt x="3882" y="8770"/>
                      <a:pt x="4001" y="8730"/>
                    </a:cubicBezTo>
                    <a:cubicBezTo>
                      <a:pt x="4199" y="8651"/>
                      <a:pt x="4357" y="8453"/>
                      <a:pt x="4397" y="8255"/>
                    </a:cubicBezTo>
                    <a:cubicBezTo>
                      <a:pt x="4516" y="7700"/>
                      <a:pt x="4516" y="7146"/>
                      <a:pt x="4476" y="6591"/>
                    </a:cubicBezTo>
                    <a:cubicBezTo>
                      <a:pt x="4397" y="4730"/>
                      <a:pt x="3842" y="2947"/>
                      <a:pt x="3486" y="1125"/>
                    </a:cubicBezTo>
                    <a:cubicBezTo>
                      <a:pt x="2416" y="1125"/>
                      <a:pt x="2179" y="1046"/>
                      <a:pt x="1585" y="372"/>
                    </a:cubicBezTo>
                    <a:cubicBezTo>
                      <a:pt x="1466" y="253"/>
                      <a:pt x="1347" y="135"/>
                      <a:pt x="1188" y="95"/>
                    </a:cubicBezTo>
                    <a:cubicBezTo>
                      <a:pt x="1036" y="29"/>
                      <a:pt x="883" y="0"/>
                      <a:pt x="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4865992" y="2508016"/>
                <a:ext cx="1333548" cy="2554240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2293" extrusionOk="0">
                    <a:moveTo>
                      <a:pt x="4888" y="413"/>
                    </a:moveTo>
                    <a:cubicBezTo>
                      <a:pt x="5078" y="413"/>
                      <a:pt x="5276" y="465"/>
                      <a:pt x="5427" y="586"/>
                    </a:cubicBezTo>
                    <a:cubicBezTo>
                      <a:pt x="5229" y="863"/>
                      <a:pt x="4952" y="1101"/>
                      <a:pt x="4635" y="1140"/>
                    </a:cubicBezTo>
                    <a:cubicBezTo>
                      <a:pt x="4516" y="1140"/>
                      <a:pt x="4437" y="1180"/>
                      <a:pt x="4358" y="1259"/>
                    </a:cubicBezTo>
                    <a:cubicBezTo>
                      <a:pt x="4318" y="1299"/>
                      <a:pt x="4318" y="1378"/>
                      <a:pt x="4318" y="1457"/>
                    </a:cubicBezTo>
                    <a:cubicBezTo>
                      <a:pt x="4556" y="1576"/>
                      <a:pt x="4556" y="1814"/>
                      <a:pt x="4595" y="2012"/>
                    </a:cubicBezTo>
                    <a:cubicBezTo>
                      <a:pt x="4714" y="2447"/>
                      <a:pt x="4794" y="2923"/>
                      <a:pt x="4873" y="3358"/>
                    </a:cubicBezTo>
                    <a:cubicBezTo>
                      <a:pt x="4743" y="3417"/>
                      <a:pt x="4607" y="3445"/>
                      <a:pt x="4469" y="3445"/>
                    </a:cubicBezTo>
                    <a:cubicBezTo>
                      <a:pt x="4145" y="3445"/>
                      <a:pt x="3816" y="3292"/>
                      <a:pt x="3566" y="3042"/>
                    </a:cubicBezTo>
                    <a:cubicBezTo>
                      <a:pt x="3254" y="2601"/>
                      <a:pt x="2756" y="2364"/>
                      <a:pt x="2238" y="2364"/>
                    </a:cubicBezTo>
                    <a:cubicBezTo>
                      <a:pt x="1965" y="2364"/>
                      <a:pt x="1686" y="2429"/>
                      <a:pt x="1426" y="2566"/>
                    </a:cubicBezTo>
                    <a:cubicBezTo>
                      <a:pt x="1506" y="2051"/>
                      <a:pt x="1189" y="1972"/>
                      <a:pt x="872" y="1853"/>
                    </a:cubicBezTo>
                    <a:cubicBezTo>
                      <a:pt x="753" y="1774"/>
                      <a:pt x="555" y="1695"/>
                      <a:pt x="555" y="1616"/>
                    </a:cubicBezTo>
                    <a:cubicBezTo>
                      <a:pt x="515" y="1497"/>
                      <a:pt x="753" y="1101"/>
                      <a:pt x="991" y="1061"/>
                    </a:cubicBezTo>
                    <a:lnTo>
                      <a:pt x="991" y="1101"/>
                    </a:lnTo>
                    <a:cubicBezTo>
                      <a:pt x="1347" y="1021"/>
                      <a:pt x="1664" y="1021"/>
                      <a:pt x="1981" y="942"/>
                    </a:cubicBezTo>
                    <a:cubicBezTo>
                      <a:pt x="2892" y="784"/>
                      <a:pt x="3803" y="625"/>
                      <a:pt x="4714" y="427"/>
                    </a:cubicBezTo>
                    <a:cubicBezTo>
                      <a:pt x="4770" y="418"/>
                      <a:pt x="4829" y="413"/>
                      <a:pt x="4888" y="413"/>
                    </a:cubicBezTo>
                    <a:close/>
                    <a:moveTo>
                      <a:pt x="2218" y="2689"/>
                    </a:moveTo>
                    <a:cubicBezTo>
                      <a:pt x="2370" y="2689"/>
                      <a:pt x="2524" y="2721"/>
                      <a:pt x="2654" y="2764"/>
                    </a:cubicBezTo>
                    <a:cubicBezTo>
                      <a:pt x="2813" y="2844"/>
                      <a:pt x="2971" y="2962"/>
                      <a:pt x="3051" y="3081"/>
                    </a:cubicBezTo>
                    <a:cubicBezTo>
                      <a:pt x="3645" y="3755"/>
                      <a:pt x="3882" y="3834"/>
                      <a:pt x="4952" y="3834"/>
                    </a:cubicBezTo>
                    <a:cubicBezTo>
                      <a:pt x="5308" y="5656"/>
                      <a:pt x="5863" y="7439"/>
                      <a:pt x="5942" y="9300"/>
                    </a:cubicBezTo>
                    <a:cubicBezTo>
                      <a:pt x="6021" y="9855"/>
                      <a:pt x="5982" y="10409"/>
                      <a:pt x="5863" y="10964"/>
                    </a:cubicBezTo>
                    <a:cubicBezTo>
                      <a:pt x="5823" y="11162"/>
                      <a:pt x="5665" y="11360"/>
                      <a:pt x="5467" y="11439"/>
                    </a:cubicBezTo>
                    <a:cubicBezTo>
                      <a:pt x="5388" y="11479"/>
                      <a:pt x="5269" y="11519"/>
                      <a:pt x="5229" y="11598"/>
                    </a:cubicBezTo>
                    <a:cubicBezTo>
                      <a:pt x="5054" y="11800"/>
                      <a:pt x="4811" y="11883"/>
                      <a:pt x="4554" y="11883"/>
                    </a:cubicBezTo>
                    <a:cubicBezTo>
                      <a:pt x="4053" y="11883"/>
                      <a:pt x="3498" y="11568"/>
                      <a:pt x="3288" y="11202"/>
                    </a:cubicBezTo>
                    <a:cubicBezTo>
                      <a:pt x="3169" y="11004"/>
                      <a:pt x="3090" y="10766"/>
                      <a:pt x="2971" y="10489"/>
                    </a:cubicBezTo>
                    <a:cubicBezTo>
                      <a:pt x="3288" y="10370"/>
                      <a:pt x="3566" y="10291"/>
                      <a:pt x="3843" y="10172"/>
                    </a:cubicBezTo>
                    <a:cubicBezTo>
                      <a:pt x="4041" y="10132"/>
                      <a:pt x="4318" y="10053"/>
                      <a:pt x="4239" y="9815"/>
                    </a:cubicBezTo>
                    <a:cubicBezTo>
                      <a:pt x="4205" y="9731"/>
                      <a:pt x="4136" y="9704"/>
                      <a:pt x="4054" y="9704"/>
                    </a:cubicBezTo>
                    <a:cubicBezTo>
                      <a:pt x="3945" y="9704"/>
                      <a:pt x="3815" y="9753"/>
                      <a:pt x="3724" y="9776"/>
                    </a:cubicBezTo>
                    <a:cubicBezTo>
                      <a:pt x="3447" y="9855"/>
                      <a:pt x="3169" y="9974"/>
                      <a:pt x="2853" y="10093"/>
                    </a:cubicBezTo>
                    <a:cubicBezTo>
                      <a:pt x="2734" y="9736"/>
                      <a:pt x="2654" y="9380"/>
                      <a:pt x="2536" y="9023"/>
                    </a:cubicBezTo>
                    <a:lnTo>
                      <a:pt x="2536" y="9023"/>
                    </a:lnTo>
                    <a:cubicBezTo>
                      <a:pt x="2588" y="9027"/>
                      <a:pt x="2641" y="9029"/>
                      <a:pt x="2693" y="9029"/>
                    </a:cubicBezTo>
                    <a:cubicBezTo>
                      <a:pt x="3154" y="9029"/>
                      <a:pt x="3606" y="8876"/>
                      <a:pt x="3962" y="8627"/>
                    </a:cubicBezTo>
                    <a:cubicBezTo>
                      <a:pt x="3748" y="8556"/>
                      <a:pt x="3526" y="8516"/>
                      <a:pt x="3304" y="8516"/>
                    </a:cubicBezTo>
                    <a:cubicBezTo>
                      <a:pt x="3031" y="8516"/>
                      <a:pt x="2758" y="8575"/>
                      <a:pt x="2496" y="8706"/>
                    </a:cubicBezTo>
                    <a:cubicBezTo>
                      <a:pt x="2456" y="8191"/>
                      <a:pt x="2377" y="7637"/>
                      <a:pt x="2338" y="7122"/>
                    </a:cubicBezTo>
                    <a:cubicBezTo>
                      <a:pt x="2853" y="6805"/>
                      <a:pt x="3605" y="7003"/>
                      <a:pt x="3962" y="6369"/>
                    </a:cubicBezTo>
                    <a:cubicBezTo>
                      <a:pt x="3880" y="6358"/>
                      <a:pt x="3799" y="6353"/>
                      <a:pt x="3720" y="6353"/>
                    </a:cubicBezTo>
                    <a:cubicBezTo>
                      <a:pt x="3224" y="6353"/>
                      <a:pt x="2770" y="6544"/>
                      <a:pt x="2258" y="6646"/>
                    </a:cubicBezTo>
                    <a:cubicBezTo>
                      <a:pt x="2219" y="6171"/>
                      <a:pt x="2139" y="5775"/>
                      <a:pt x="2060" y="5379"/>
                    </a:cubicBezTo>
                    <a:cubicBezTo>
                      <a:pt x="2338" y="5260"/>
                      <a:pt x="2654" y="5181"/>
                      <a:pt x="2932" y="5062"/>
                    </a:cubicBezTo>
                    <a:cubicBezTo>
                      <a:pt x="3051" y="4983"/>
                      <a:pt x="3288" y="4785"/>
                      <a:pt x="3249" y="4705"/>
                    </a:cubicBezTo>
                    <a:cubicBezTo>
                      <a:pt x="3212" y="4595"/>
                      <a:pt x="3149" y="4561"/>
                      <a:pt x="3076" y="4561"/>
                    </a:cubicBezTo>
                    <a:cubicBezTo>
                      <a:pt x="2993" y="4561"/>
                      <a:pt x="2897" y="4605"/>
                      <a:pt x="2813" y="4626"/>
                    </a:cubicBezTo>
                    <a:cubicBezTo>
                      <a:pt x="2536" y="4705"/>
                      <a:pt x="2258" y="4824"/>
                      <a:pt x="1981" y="4903"/>
                    </a:cubicBezTo>
                    <a:cubicBezTo>
                      <a:pt x="1902" y="4507"/>
                      <a:pt x="1823" y="4071"/>
                      <a:pt x="1743" y="3636"/>
                    </a:cubicBezTo>
                    <a:cubicBezTo>
                      <a:pt x="2021" y="3477"/>
                      <a:pt x="2417" y="3438"/>
                      <a:pt x="2575" y="3002"/>
                    </a:cubicBezTo>
                    <a:cubicBezTo>
                      <a:pt x="2417" y="3002"/>
                      <a:pt x="2258" y="3042"/>
                      <a:pt x="2060" y="3081"/>
                    </a:cubicBezTo>
                    <a:cubicBezTo>
                      <a:pt x="1941" y="3121"/>
                      <a:pt x="1783" y="3160"/>
                      <a:pt x="1664" y="3200"/>
                    </a:cubicBezTo>
                    <a:cubicBezTo>
                      <a:pt x="1506" y="2883"/>
                      <a:pt x="1506" y="2844"/>
                      <a:pt x="1862" y="2764"/>
                    </a:cubicBezTo>
                    <a:cubicBezTo>
                      <a:pt x="1969" y="2711"/>
                      <a:pt x="2093" y="2689"/>
                      <a:pt x="2218" y="2689"/>
                    </a:cubicBezTo>
                    <a:close/>
                    <a:moveTo>
                      <a:pt x="4798" y="1"/>
                    </a:moveTo>
                    <a:cubicBezTo>
                      <a:pt x="4703" y="1"/>
                      <a:pt x="4608" y="11"/>
                      <a:pt x="4516" y="31"/>
                    </a:cubicBezTo>
                    <a:cubicBezTo>
                      <a:pt x="3526" y="189"/>
                      <a:pt x="2575" y="348"/>
                      <a:pt x="1625" y="506"/>
                    </a:cubicBezTo>
                    <a:cubicBezTo>
                      <a:pt x="1110" y="586"/>
                      <a:pt x="595" y="506"/>
                      <a:pt x="278" y="1101"/>
                    </a:cubicBezTo>
                    <a:cubicBezTo>
                      <a:pt x="159" y="1378"/>
                      <a:pt x="0" y="1616"/>
                      <a:pt x="198" y="1893"/>
                    </a:cubicBezTo>
                    <a:cubicBezTo>
                      <a:pt x="336" y="2065"/>
                      <a:pt x="565" y="2178"/>
                      <a:pt x="804" y="2178"/>
                    </a:cubicBezTo>
                    <a:cubicBezTo>
                      <a:pt x="840" y="2178"/>
                      <a:pt x="876" y="2175"/>
                      <a:pt x="912" y="2170"/>
                    </a:cubicBezTo>
                    <a:lnTo>
                      <a:pt x="1030" y="2170"/>
                    </a:lnTo>
                    <a:cubicBezTo>
                      <a:pt x="1110" y="2606"/>
                      <a:pt x="1149" y="3002"/>
                      <a:pt x="1228" y="3438"/>
                    </a:cubicBezTo>
                    <a:cubicBezTo>
                      <a:pt x="1466" y="4864"/>
                      <a:pt x="1743" y="6290"/>
                      <a:pt x="1941" y="7755"/>
                    </a:cubicBezTo>
                    <a:cubicBezTo>
                      <a:pt x="2060" y="8944"/>
                      <a:pt x="2338" y="10132"/>
                      <a:pt x="2813" y="11281"/>
                    </a:cubicBezTo>
                    <a:cubicBezTo>
                      <a:pt x="3127" y="11910"/>
                      <a:pt x="3781" y="12292"/>
                      <a:pt x="4474" y="12292"/>
                    </a:cubicBezTo>
                    <a:cubicBezTo>
                      <a:pt x="4567" y="12292"/>
                      <a:pt x="4660" y="12285"/>
                      <a:pt x="4754" y="12271"/>
                    </a:cubicBezTo>
                    <a:cubicBezTo>
                      <a:pt x="5110" y="12113"/>
                      <a:pt x="5427" y="11954"/>
                      <a:pt x="5705" y="11756"/>
                    </a:cubicBezTo>
                    <a:cubicBezTo>
                      <a:pt x="5982" y="11637"/>
                      <a:pt x="6180" y="11400"/>
                      <a:pt x="6259" y="11083"/>
                    </a:cubicBezTo>
                    <a:cubicBezTo>
                      <a:pt x="6338" y="10726"/>
                      <a:pt x="6378" y="10370"/>
                      <a:pt x="6418" y="10013"/>
                    </a:cubicBezTo>
                    <a:cubicBezTo>
                      <a:pt x="6378" y="9261"/>
                      <a:pt x="6338" y="8548"/>
                      <a:pt x="6220" y="7835"/>
                    </a:cubicBezTo>
                    <a:cubicBezTo>
                      <a:pt x="5863" y="5696"/>
                      <a:pt x="5348" y="3596"/>
                      <a:pt x="4912" y="1457"/>
                    </a:cubicBezTo>
                    <a:cubicBezTo>
                      <a:pt x="5229" y="1378"/>
                      <a:pt x="5507" y="1140"/>
                      <a:pt x="5665" y="863"/>
                    </a:cubicBezTo>
                    <a:cubicBezTo>
                      <a:pt x="5863" y="665"/>
                      <a:pt x="5784" y="348"/>
                      <a:pt x="5546" y="229"/>
                    </a:cubicBezTo>
                    <a:cubicBezTo>
                      <a:pt x="5340" y="82"/>
                      <a:pt x="5069" y="1"/>
                      <a:pt x="4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5606743" y="1935993"/>
                <a:ext cx="352399" cy="30751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480" extrusionOk="0">
                    <a:moveTo>
                      <a:pt x="634" y="407"/>
                    </a:moveTo>
                    <a:cubicBezTo>
                      <a:pt x="714" y="447"/>
                      <a:pt x="872" y="605"/>
                      <a:pt x="951" y="685"/>
                    </a:cubicBezTo>
                    <a:cubicBezTo>
                      <a:pt x="872" y="803"/>
                      <a:pt x="753" y="883"/>
                      <a:pt x="634" y="1001"/>
                    </a:cubicBezTo>
                    <a:cubicBezTo>
                      <a:pt x="595" y="1001"/>
                      <a:pt x="476" y="843"/>
                      <a:pt x="317" y="724"/>
                    </a:cubicBezTo>
                    <a:cubicBezTo>
                      <a:pt x="476" y="605"/>
                      <a:pt x="595" y="407"/>
                      <a:pt x="634" y="407"/>
                    </a:cubicBezTo>
                    <a:close/>
                    <a:moveTo>
                      <a:pt x="771" y="1"/>
                    </a:moveTo>
                    <a:cubicBezTo>
                      <a:pt x="727" y="1"/>
                      <a:pt x="682" y="4"/>
                      <a:pt x="634" y="11"/>
                    </a:cubicBezTo>
                    <a:cubicBezTo>
                      <a:pt x="278" y="90"/>
                      <a:pt x="1" y="407"/>
                      <a:pt x="40" y="764"/>
                    </a:cubicBezTo>
                    <a:cubicBezTo>
                      <a:pt x="1" y="1120"/>
                      <a:pt x="278" y="1437"/>
                      <a:pt x="674" y="1477"/>
                    </a:cubicBezTo>
                    <a:cubicBezTo>
                      <a:pt x="698" y="1479"/>
                      <a:pt x="722" y="1479"/>
                      <a:pt x="745" y="1479"/>
                    </a:cubicBezTo>
                    <a:cubicBezTo>
                      <a:pt x="1696" y="1479"/>
                      <a:pt x="1683" y="1"/>
                      <a:pt x="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5187019" y="1741093"/>
                <a:ext cx="419928" cy="312501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504" extrusionOk="0">
                    <a:moveTo>
                      <a:pt x="614" y="389"/>
                    </a:moveTo>
                    <a:cubicBezTo>
                      <a:pt x="633" y="389"/>
                      <a:pt x="653" y="391"/>
                      <a:pt x="674" y="395"/>
                    </a:cubicBezTo>
                    <a:cubicBezTo>
                      <a:pt x="872" y="434"/>
                      <a:pt x="1149" y="474"/>
                      <a:pt x="1466" y="553"/>
                    </a:cubicBezTo>
                    <a:cubicBezTo>
                      <a:pt x="1285" y="843"/>
                      <a:pt x="1104" y="1033"/>
                      <a:pt x="862" y="1033"/>
                    </a:cubicBezTo>
                    <a:cubicBezTo>
                      <a:pt x="839" y="1033"/>
                      <a:pt x="816" y="1032"/>
                      <a:pt x="793" y="1028"/>
                    </a:cubicBezTo>
                    <a:lnTo>
                      <a:pt x="832" y="1028"/>
                    </a:lnTo>
                    <a:cubicBezTo>
                      <a:pt x="674" y="989"/>
                      <a:pt x="515" y="870"/>
                      <a:pt x="436" y="751"/>
                    </a:cubicBezTo>
                    <a:cubicBezTo>
                      <a:pt x="328" y="570"/>
                      <a:pt x="417" y="389"/>
                      <a:pt x="614" y="389"/>
                    </a:cubicBezTo>
                    <a:close/>
                    <a:moveTo>
                      <a:pt x="984" y="1"/>
                    </a:moveTo>
                    <a:cubicBezTo>
                      <a:pt x="717" y="1"/>
                      <a:pt x="459" y="82"/>
                      <a:pt x="238" y="236"/>
                    </a:cubicBezTo>
                    <a:cubicBezTo>
                      <a:pt x="119" y="315"/>
                      <a:pt x="80" y="434"/>
                      <a:pt x="40" y="553"/>
                    </a:cubicBezTo>
                    <a:cubicBezTo>
                      <a:pt x="0" y="1068"/>
                      <a:pt x="396" y="1464"/>
                      <a:pt x="872" y="1504"/>
                    </a:cubicBezTo>
                    <a:cubicBezTo>
                      <a:pt x="1268" y="1464"/>
                      <a:pt x="1624" y="1266"/>
                      <a:pt x="1822" y="949"/>
                    </a:cubicBezTo>
                    <a:cubicBezTo>
                      <a:pt x="2021" y="672"/>
                      <a:pt x="1941" y="276"/>
                      <a:pt x="1624" y="157"/>
                    </a:cubicBezTo>
                    <a:cubicBezTo>
                      <a:pt x="1414" y="52"/>
                      <a:pt x="1196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5014766" y="2069181"/>
                <a:ext cx="526313" cy="47041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2264" extrusionOk="0">
                    <a:moveTo>
                      <a:pt x="1373" y="423"/>
                    </a:moveTo>
                    <a:cubicBezTo>
                      <a:pt x="1599" y="423"/>
                      <a:pt x="1832" y="556"/>
                      <a:pt x="1938" y="796"/>
                    </a:cubicBezTo>
                    <a:cubicBezTo>
                      <a:pt x="2057" y="1113"/>
                      <a:pt x="1899" y="1509"/>
                      <a:pt x="1582" y="1628"/>
                    </a:cubicBezTo>
                    <a:cubicBezTo>
                      <a:pt x="1423" y="1707"/>
                      <a:pt x="1225" y="1747"/>
                      <a:pt x="1027" y="1787"/>
                    </a:cubicBezTo>
                    <a:cubicBezTo>
                      <a:pt x="671" y="1747"/>
                      <a:pt x="473" y="1588"/>
                      <a:pt x="433" y="1272"/>
                    </a:cubicBezTo>
                    <a:cubicBezTo>
                      <a:pt x="394" y="1192"/>
                      <a:pt x="433" y="1113"/>
                      <a:pt x="473" y="1073"/>
                    </a:cubicBezTo>
                    <a:cubicBezTo>
                      <a:pt x="631" y="875"/>
                      <a:pt x="829" y="677"/>
                      <a:pt x="1067" y="519"/>
                    </a:cubicBezTo>
                    <a:cubicBezTo>
                      <a:pt x="1157" y="454"/>
                      <a:pt x="1264" y="423"/>
                      <a:pt x="1373" y="423"/>
                    </a:cubicBezTo>
                    <a:close/>
                    <a:moveTo>
                      <a:pt x="1383" y="1"/>
                    </a:moveTo>
                    <a:cubicBezTo>
                      <a:pt x="1357" y="1"/>
                      <a:pt x="1331" y="2"/>
                      <a:pt x="1305" y="4"/>
                    </a:cubicBezTo>
                    <a:cubicBezTo>
                      <a:pt x="750" y="162"/>
                      <a:pt x="314" y="559"/>
                      <a:pt x="77" y="1073"/>
                    </a:cubicBezTo>
                    <a:lnTo>
                      <a:pt x="77" y="1192"/>
                    </a:lnTo>
                    <a:cubicBezTo>
                      <a:pt x="0" y="1765"/>
                      <a:pt x="476" y="2264"/>
                      <a:pt x="1042" y="2264"/>
                    </a:cubicBezTo>
                    <a:cubicBezTo>
                      <a:pt x="1064" y="2264"/>
                      <a:pt x="1085" y="2263"/>
                      <a:pt x="1107" y="2262"/>
                    </a:cubicBezTo>
                    <a:cubicBezTo>
                      <a:pt x="1344" y="2222"/>
                      <a:pt x="1542" y="2143"/>
                      <a:pt x="1780" y="2103"/>
                    </a:cubicBezTo>
                    <a:cubicBezTo>
                      <a:pt x="2255" y="1866"/>
                      <a:pt x="2533" y="1351"/>
                      <a:pt x="2453" y="796"/>
                    </a:cubicBezTo>
                    <a:cubicBezTo>
                      <a:pt x="2303" y="345"/>
                      <a:pt x="1867" y="1"/>
                      <a:pt x="1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" name="Google Shape;176;p13"/>
          <p:cNvGrpSpPr/>
          <p:nvPr/>
        </p:nvGrpSpPr>
        <p:grpSpPr>
          <a:xfrm>
            <a:off x="11325709" y="261101"/>
            <a:ext cx="495800" cy="633017"/>
            <a:chOff x="7470798" y="1116578"/>
            <a:chExt cx="1373660" cy="1751893"/>
          </a:xfrm>
        </p:grpSpPr>
        <p:sp>
          <p:nvSpPr>
            <p:cNvPr id="177" name="Google Shape;177;p13"/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13"/>
          <p:cNvSpPr/>
          <p:nvPr/>
        </p:nvSpPr>
        <p:spPr>
          <a:xfrm>
            <a:off x="902197" y="6315908"/>
            <a:ext cx="439879" cy="424685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3"/>
          <p:cNvSpPr/>
          <p:nvPr/>
        </p:nvSpPr>
        <p:spPr>
          <a:xfrm rot="5090269">
            <a:off x="10735268" y="247986"/>
            <a:ext cx="473067" cy="301973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3"/>
          <p:cNvSpPr/>
          <p:nvPr/>
        </p:nvSpPr>
        <p:spPr>
          <a:xfrm rot="1256407">
            <a:off x="-4607" y="6274396"/>
            <a:ext cx="572565" cy="42466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3"/>
          <p:cNvSpPr/>
          <p:nvPr/>
        </p:nvSpPr>
        <p:spPr>
          <a:xfrm>
            <a:off x="207117" y="5623268"/>
            <a:ext cx="192215" cy="23234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" name="Google Shape;189;p13"/>
          <p:cNvGrpSpPr/>
          <p:nvPr/>
        </p:nvGrpSpPr>
        <p:grpSpPr>
          <a:xfrm>
            <a:off x="11725344" y="766215"/>
            <a:ext cx="222217" cy="245716"/>
            <a:chOff x="5414907" y="2017485"/>
            <a:chExt cx="220338" cy="243702"/>
          </a:xfrm>
        </p:grpSpPr>
        <p:sp>
          <p:nvSpPr>
            <p:cNvPr id="190" name="Google Shape;190;p1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3"/>
          <p:cNvSpPr/>
          <p:nvPr/>
        </p:nvSpPr>
        <p:spPr>
          <a:xfrm>
            <a:off x="10927927" y="42869"/>
            <a:ext cx="372663" cy="315007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11869867" y="149821"/>
            <a:ext cx="196104" cy="23704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3"/>
          <p:cNvSpPr/>
          <p:nvPr/>
        </p:nvSpPr>
        <p:spPr>
          <a:xfrm>
            <a:off x="164015" y="5855617"/>
            <a:ext cx="192215" cy="23234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3"/>
          <p:cNvSpPr/>
          <p:nvPr/>
        </p:nvSpPr>
        <p:spPr>
          <a:xfrm>
            <a:off x="12033657" y="441162"/>
            <a:ext cx="146331" cy="17685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491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C505-05AB-44A1-A773-B7FC4B32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22B79-F2C9-480B-9898-CFC3B22CD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3EF9D-09DF-446C-A89E-FC2CF81A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0EA3-5B23-4591-8730-134D4E5C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1F037-06BC-411A-97BA-5C411BB6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552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4326-A69D-4E6F-91B5-B9D61A10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63513-47C6-4FDA-9BB7-A1631D47A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36A01-AE90-4FB8-A157-FECC0671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D1CA9-B1B3-4418-8573-F1537BB5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AB96D-1AFA-44F2-820E-94A2DCC4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6D656-0998-4A6A-BA7F-3F4F0569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123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CD92-051C-4F15-B259-BC160248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D2DA7-E06A-4C8D-AF52-0B964474D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1A573-5DDD-44EA-8213-8F63E78B9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1B945-BAB0-444A-9237-16D4B4900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A4C54-67C7-465B-AA45-FCC67B3FE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F62FF-8FA3-4EDD-A62E-A9602ADE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622CD-5422-45E5-8B73-0773807E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70576-A71E-4036-A702-23C0EDC9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263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02643-0985-45B8-A2DE-B7E39627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1136E-F27D-427C-A900-0EBEFC06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71E4B-6083-4CF2-AEFB-3B9CADE2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0ED2D-C936-4267-B4A0-30AC38F4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024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CC814-0009-46AA-B29D-5324AFD5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DA69C-7CCC-4829-A370-62B62079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F3E8E-8906-4B8B-BA12-785AECD5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414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1984-990E-45B1-8B36-716BD6A1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84FD-D77A-4C16-8A2E-66D432A5E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8BB54-76CA-42FF-B663-CA023BEF3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CC09D-1516-4D7E-9949-C3E5928E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1EA94-FA68-438E-BE1B-4B3A3EB0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D145D-8350-4FE3-8405-A09339B2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839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9F2E-4894-4C28-BA30-B503B2D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421A3-0B3F-4FA9-B58F-5D44CC7E8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B3854-1768-48A1-8F36-E9A58573F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821FD-1C0F-47F8-9D71-8483AE3B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AB862-5DFE-4161-9ACF-FA9CFF28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61DA6-8D2D-4397-B149-84208FAB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287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FD828-D5BE-4335-9F98-1E4B698B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31D4C-B7F6-4AF4-B1CA-F33DE305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A4334-FD46-48AC-A9EA-606183AC4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E0AE-65F2-4F6D-977B-B1938ACD6080}" type="datetimeFigureOut">
              <a:rPr lang="en-IE" smtClean="0"/>
              <a:t>04/10/2020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DB8AA-2B7B-40D4-83A4-59581ACF1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6D7A5-7EBB-47C1-BABF-8F2FE01B1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0C753-E833-4353-80E7-97FACDD8AB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555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seph-the-zeth.deviantart.com/art/Night-and-Day-2-41452624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fioque.com/figures-of-speech/trope/onomatopoei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oughtful-think-thinking-788284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root-png/download/34689" TargetMode="External"/><Relationship Id="rId7" Type="http://schemas.openxmlformats.org/officeDocument/2006/relationships/hyperlink" Target="http://www.edgaged.net/2013/11/snag-it-personified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hyperlink" Target="https://landscapeping.blogspot.com/2011/06/public-art-corner-1.html" TargetMode="Externa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pixabay.com/en/red-arrow-best-arrow-awesome-arrow-2718071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thebluediamondgallery.com/handwriting/e/example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deducation.com/2012/01/think-pair-share-oldie-but-goodie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creativecommons.org/licenses/by-nc-sa/3.0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pchujman.cumbresblogs.com/2016/05/15/review-on-poet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nglishsafalleida.blogspot.com/2013/01/tongue-twister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incessantmusings.blogspot.com/2008_09_01_archiv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844867" y="2361200"/>
            <a:ext cx="8502800" cy="136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8000" dirty="0">
                <a:solidFill>
                  <a:srgbClr val="002060"/>
                </a:solidFill>
                <a:latin typeface="Ink Free" panose="03080402000500000000" pitchFamily="66" charset="0"/>
                <a:cs typeface="Cavolini" panose="03000502040302020204" pitchFamily="66" charset="0"/>
              </a:rPr>
              <a:t>Poetic Techniques</a:t>
            </a:r>
            <a:endParaRPr sz="8000" dirty="0">
              <a:solidFill>
                <a:srgbClr val="002060"/>
              </a:solidFill>
              <a:latin typeface="Ink Free" panose="03080402000500000000" pitchFamily="66" charset="0"/>
              <a:ea typeface="Kalam"/>
              <a:cs typeface="Cavolini" panose="03000502040302020204" pitchFamily="66" charset="0"/>
              <a:sym typeface="Kalam"/>
            </a:endParaRPr>
          </a:p>
        </p:txBody>
      </p:sp>
      <p:sp>
        <p:nvSpPr>
          <p:cNvPr id="851" name="Google Shape;851;p39"/>
          <p:cNvSpPr txBox="1">
            <a:spLocks noGrp="1"/>
          </p:cNvSpPr>
          <p:nvPr>
            <p:ph type="subTitle" idx="1"/>
          </p:nvPr>
        </p:nvSpPr>
        <p:spPr>
          <a:xfrm>
            <a:off x="1844867" y="3778833"/>
            <a:ext cx="8502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IE" sz="4400" dirty="0">
                <a:latin typeface="Ink Free" panose="03080402000500000000" pitchFamily="66" charset="0"/>
              </a:rPr>
              <a:t>Ms. Deasy</a:t>
            </a:r>
            <a:endParaRPr sz="4400" dirty="0">
              <a:latin typeface="Ink Free" panose="03080402000500000000" pitchFamily="66" charset="0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5704804" y="863816"/>
            <a:ext cx="1219216" cy="1009315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519656" y="2690349"/>
            <a:ext cx="1063417" cy="1110763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10008505" y="5227189"/>
            <a:ext cx="1219127" cy="807699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700193" y="674381"/>
            <a:ext cx="1105881" cy="1149047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5150534" y="834705"/>
            <a:ext cx="556356" cy="35514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2" name="Google Shape;882;p39"/>
          <p:cNvSpPr/>
          <p:nvPr/>
        </p:nvSpPr>
        <p:spPr>
          <a:xfrm>
            <a:off x="8433331" y="802389"/>
            <a:ext cx="565884" cy="419737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4499654" y="5426271"/>
            <a:ext cx="418993" cy="409533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998083" y="5485856"/>
            <a:ext cx="324051" cy="517425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7" name="Google Shape;887;p39"/>
          <p:cNvSpPr/>
          <p:nvPr/>
        </p:nvSpPr>
        <p:spPr>
          <a:xfrm>
            <a:off x="9651085" y="5260513"/>
            <a:ext cx="326463" cy="32323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88" name="Google Shape;888;p39"/>
          <p:cNvGrpSpPr/>
          <p:nvPr/>
        </p:nvGrpSpPr>
        <p:grpSpPr>
          <a:xfrm>
            <a:off x="9247591" y="1436141"/>
            <a:ext cx="291767" cy="301043"/>
            <a:chOff x="6109266" y="2958701"/>
            <a:chExt cx="158099" cy="163114"/>
          </a:xfrm>
        </p:grpSpPr>
        <p:sp>
          <p:nvSpPr>
            <p:cNvPr id="889" name="Google Shape;889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92" name="Google Shape;892;p39"/>
          <p:cNvGrpSpPr/>
          <p:nvPr/>
        </p:nvGrpSpPr>
        <p:grpSpPr>
          <a:xfrm>
            <a:off x="5053860" y="1334547"/>
            <a:ext cx="626939" cy="609204"/>
            <a:chOff x="4915097" y="219724"/>
            <a:chExt cx="427847" cy="414801"/>
          </a:xfrm>
        </p:grpSpPr>
        <p:sp>
          <p:nvSpPr>
            <p:cNvPr id="893" name="Google Shape;893;p39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95" name="Google Shape;895;p39"/>
          <p:cNvSpPr/>
          <p:nvPr/>
        </p:nvSpPr>
        <p:spPr>
          <a:xfrm>
            <a:off x="1182095" y="1598522"/>
            <a:ext cx="230644" cy="2787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1259116" y="727566"/>
            <a:ext cx="222336" cy="245911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00" name="Google Shape;900;p39"/>
          <p:cNvGrpSpPr/>
          <p:nvPr/>
        </p:nvGrpSpPr>
        <p:grpSpPr>
          <a:xfrm rot="-1739504">
            <a:off x="8053884" y="1188108"/>
            <a:ext cx="471425" cy="638811"/>
            <a:chOff x="3989427" y="3265633"/>
            <a:chExt cx="411747" cy="557942"/>
          </a:xfrm>
        </p:grpSpPr>
        <p:sp>
          <p:nvSpPr>
            <p:cNvPr id="901" name="Google Shape;901;p39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9390234" y="689985"/>
            <a:ext cx="414633" cy="459700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4" name="Google Shape;904;p39"/>
          <p:cNvSpPr/>
          <p:nvPr/>
        </p:nvSpPr>
        <p:spPr>
          <a:xfrm>
            <a:off x="3649251" y="5480451"/>
            <a:ext cx="320067" cy="503733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5" name="Google Shape;905;p39"/>
          <p:cNvSpPr/>
          <p:nvPr/>
        </p:nvSpPr>
        <p:spPr>
          <a:xfrm>
            <a:off x="10411601" y="4870385"/>
            <a:ext cx="303100" cy="474967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6" name="Google Shape;906;p39"/>
          <p:cNvSpPr/>
          <p:nvPr/>
        </p:nvSpPr>
        <p:spPr>
          <a:xfrm>
            <a:off x="3602067" y="832734"/>
            <a:ext cx="467967" cy="509167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7" name="Google Shape;907;p39"/>
          <p:cNvSpPr/>
          <p:nvPr/>
        </p:nvSpPr>
        <p:spPr>
          <a:xfrm>
            <a:off x="8051767" y="5470451"/>
            <a:ext cx="366133" cy="523733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7166573" y="5667488"/>
            <a:ext cx="439779" cy="407104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3151462" y="1598535"/>
            <a:ext cx="401933" cy="30259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10864734" y="3372278"/>
            <a:ext cx="712445" cy="684437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7179089" y="981961"/>
            <a:ext cx="401947" cy="302620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4" name="Google Shape;944;p39"/>
          <p:cNvSpPr/>
          <p:nvPr/>
        </p:nvSpPr>
        <p:spPr>
          <a:xfrm rot="8327044">
            <a:off x="1713385" y="1737325"/>
            <a:ext cx="324052" cy="517428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663644" y="5182369"/>
            <a:ext cx="1048757" cy="897312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sz="24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10104803" y="716047"/>
            <a:ext cx="1323123" cy="1662559"/>
            <a:chOff x="7350002" y="765635"/>
            <a:chExt cx="992342" cy="1246919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09" y="809482"/>
              <a:ext cx="783927" cy="1159224"/>
              <a:chOff x="6922402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2133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8999209" y="5720524"/>
            <a:ext cx="291767" cy="301043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621575" y="2003924"/>
            <a:ext cx="291767" cy="301043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3" name="Google Shape;973;p39"/>
          <p:cNvGrpSpPr/>
          <p:nvPr/>
        </p:nvGrpSpPr>
        <p:grpSpPr>
          <a:xfrm>
            <a:off x="4375135" y="978896"/>
            <a:ext cx="360456" cy="327453"/>
            <a:chOff x="3281351" y="734172"/>
            <a:chExt cx="270342" cy="245590"/>
          </a:xfrm>
        </p:grpSpPr>
        <p:sp>
          <p:nvSpPr>
            <p:cNvPr id="974" name="Google Shape;974;p39"/>
            <p:cNvSpPr/>
            <p:nvPr/>
          </p:nvSpPr>
          <p:spPr>
            <a:xfrm>
              <a:off x="3281351" y="89359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3397551" y="73417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6" name="Google Shape;976;p39"/>
          <p:cNvSpPr/>
          <p:nvPr/>
        </p:nvSpPr>
        <p:spPr>
          <a:xfrm>
            <a:off x="10862402" y="2999912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77" name="Google Shape;977;p39"/>
          <p:cNvGrpSpPr/>
          <p:nvPr/>
        </p:nvGrpSpPr>
        <p:grpSpPr>
          <a:xfrm>
            <a:off x="2053254" y="5580711"/>
            <a:ext cx="429053" cy="360456"/>
            <a:chOff x="1692340" y="4261733"/>
            <a:chExt cx="321790" cy="270342"/>
          </a:xfrm>
        </p:grpSpPr>
        <p:sp>
          <p:nvSpPr>
            <p:cNvPr id="978" name="Google Shape;978;p39"/>
            <p:cNvSpPr/>
            <p:nvPr/>
          </p:nvSpPr>
          <p:spPr>
            <a:xfrm rot="5400000">
              <a:off x="1688722" y="4265350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39"/>
            <p:cNvSpPr/>
            <p:nvPr/>
          </p:nvSpPr>
          <p:spPr>
            <a:xfrm rot="5400000">
              <a:off x="1855739" y="43736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5447168" y="5076862"/>
            <a:ext cx="1371400" cy="1158028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663628" y="1001526"/>
            <a:ext cx="337605" cy="334757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727917" y="4143045"/>
            <a:ext cx="549563" cy="59580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00" name="Google Shape;1000;p39"/>
          <p:cNvGrpSpPr/>
          <p:nvPr/>
        </p:nvGrpSpPr>
        <p:grpSpPr>
          <a:xfrm rot="10800000">
            <a:off x="11112017" y="4546379"/>
            <a:ext cx="549563" cy="595800"/>
            <a:chOff x="545938" y="3107284"/>
            <a:chExt cx="412172" cy="446850"/>
          </a:xfrm>
        </p:grpSpPr>
        <p:sp>
          <p:nvSpPr>
            <p:cNvPr id="1001" name="Google Shape;1001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03" name="Google Shape;1003;p39"/>
          <p:cNvGrpSpPr/>
          <p:nvPr/>
        </p:nvGrpSpPr>
        <p:grpSpPr>
          <a:xfrm>
            <a:off x="11275633" y="2361199"/>
            <a:ext cx="222336" cy="245911"/>
            <a:chOff x="5414907" y="2017485"/>
            <a:chExt cx="220338" cy="243702"/>
          </a:xfrm>
        </p:grpSpPr>
        <p:sp>
          <p:nvSpPr>
            <p:cNvPr id="1004" name="Google Shape;1004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399C-1AB7-4D09-B481-840A2D69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</a:rPr>
              <a:t>Couplet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8CE04-7119-4651-B848-ABCC559BE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Ink Free" panose="03080402000500000000" pitchFamily="66" charset="0"/>
              </a:rPr>
              <a:t>Two successive lines of poetry which have the same rhythm and rhyme. </a:t>
            </a:r>
          </a:p>
          <a:p>
            <a:endParaRPr lang="en-IE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r>
              <a:rPr lang="en-IE" dirty="0">
                <a:solidFill>
                  <a:srgbClr val="002060"/>
                </a:solidFill>
                <a:latin typeface="Ink Free" panose="03080402000500000000" pitchFamily="66" charset="0"/>
              </a:rPr>
              <a:t>These two lines often contain a complete thought.</a:t>
            </a:r>
          </a:p>
          <a:p>
            <a:endParaRPr lang="en-IE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0" indent="0"/>
            <a:r>
              <a:rPr lang="en-IE" dirty="0">
                <a:solidFill>
                  <a:srgbClr val="002060"/>
                </a:solidFill>
                <a:latin typeface="Ink Free" panose="03080402000500000000" pitchFamily="66" charset="0"/>
              </a:rPr>
              <a:t>''So long as men can breathe, or eyes can see,</a:t>
            </a:r>
          </a:p>
          <a:p>
            <a:pPr marL="0" indent="0"/>
            <a:r>
              <a:rPr lang="en-IE" dirty="0">
                <a:solidFill>
                  <a:srgbClr val="002060"/>
                </a:solidFill>
                <a:latin typeface="Ink Free" panose="03080402000500000000" pitchFamily="66" charset="0"/>
              </a:rPr>
              <a:t>So long lives this, and this gives life to thee.''</a:t>
            </a:r>
          </a:p>
          <a:p>
            <a:endParaRPr lang="en-IE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pic>
        <p:nvPicPr>
          <p:cNvPr id="9220" name="Picture 4" descr="Rhyme mini lesson">
            <a:extLst>
              <a:ext uri="{FF2B5EF4-FFF2-40B4-BE49-F238E27FC236}">
                <a16:creationId xmlns:a16="http://schemas.microsoft.com/office/drawing/2014/main" id="{45BCF6DC-A9FB-4CED-9651-547BCA889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26420" r="13499" b="15480"/>
          <a:stretch/>
        </p:blipFill>
        <p:spPr bwMode="auto">
          <a:xfrm>
            <a:off x="284625" y="1682645"/>
            <a:ext cx="5619544" cy="31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2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002060"/>
                </a:solidFill>
                <a:latin typeface="Goudy Stout" panose="0202090407030B020401" pitchFamily="18" charset="0"/>
              </a:rPr>
              <a:t>Cacophony</a:t>
            </a:r>
            <a:endParaRPr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pic>
        <p:nvPicPr>
          <p:cNvPr id="16386" name="Picture 2" descr="What Can Euphony And Cacophony Do For Your Writing?">
            <a:extLst>
              <a:ext uri="{FF2B5EF4-FFF2-40B4-BE49-F238E27FC236}">
                <a16:creationId xmlns:a16="http://schemas.microsoft.com/office/drawing/2014/main" id="{D855A582-F785-49B8-BC3A-C811D888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9" y="1924248"/>
            <a:ext cx="5374115" cy="30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C30216-CDF8-42DF-9027-F293F7A678B3}"/>
              </a:ext>
            </a:extLst>
          </p:cNvPr>
          <p:cNvSpPr txBox="1"/>
          <p:nvPr/>
        </p:nvSpPr>
        <p:spPr>
          <a:xfrm>
            <a:off x="5866853" y="1924247"/>
            <a:ext cx="5374115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002060"/>
                </a:solidFill>
                <a:latin typeface="Ink Free" panose="03080402000500000000" pitchFamily="66" charset="0"/>
                <a:cs typeface="Kalam" panose="020B0604020202020204" charset="0"/>
              </a:rPr>
              <a:t>Harsh or discordant sounds, often the result of repetition and combination of consonants within a group of words.</a:t>
            </a:r>
            <a:endParaRPr lang="en-IE" sz="3733" dirty="0">
              <a:solidFill>
                <a:srgbClr val="002060"/>
              </a:solidFill>
              <a:latin typeface="Ink Free" panose="03080402000500000000" pitchFamily="66" charset="0"/>
              <a:cs typeface="Kala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1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51E4-8CFA-4DB0-A82E-1CA926A6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</a:rPr>
              <a:t>Enjambment / Run on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CD1E6-A408-4E8F-9974-395B55C9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7" y="1994534"/>
            <a:ext cx="10290000" cy="4689200"/>
          </a:xfrm>
        </p:spPr>
        <p:txBody>
          <a:bodyPr/>
          <a:lstStyle/>
          <a:p>
            <a:pPr marL="203195" indent="0">
              <a:buNone/>
            </a:pPr>
            <a:r>
              <a:rPr lang="en-IE" sz="2667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 a sentence continues into the next line of the poem without any punctuation mark. Enjambment is often used to suggest fast action or movement. </a:t>
            </a:r>
          </a:p>
          <a:p>
            <a:pPr marL="203195" indent="0">
              <a:buNone/>
            </a:pPr>
            <a:endParaRPr lang="en-IE" sz="2667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03195" indent="0">
              <a:buNone/>
            </a:pPr>
            <a:r>
              <a:rPr lang="en-IE" sz="2667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Enjambment is sometimes called a ''run-on line”.</a:t>
            </a:r>
          </a:p>
        </p:txBody>
      </p:sp>
      <p:pic>
        <p:nvPicPr>
          <p:cNvPr id="10242" name="Picture 2" descr="Animation for Beginners: How to Animate a Character Running">
            <a:extLst>
              <a:ext uri="{FF2B5EF4-FFF2-40B4-BE49-F238E27FC236}">
                <a16:creationId xmlns:a16="http://schemas.microsoft.com/office/drawing/2014/main" id="{D00C0A90-EA94-4F54-A306-9446D2468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45" y="3997187"/>
            <a:ext cx="5159174" cy="28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6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3D0F-C530-4AD3-95FD-6177AF0C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950" y="688311"/>
            <a:ext cx="10290000" cy="637600"/>
          </a:xfrm>
        </p:spPr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  <a:cs typeface="Cavolini" panose="03000502040302020204" pitchFamily="66" charset="0"/>
              </a:rPr>
              <a:t>Hyperbole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E4EC9-7D48-4CE4-B795-A3D3EA0AF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581" y="1880213"/>
            <a:ext cx="4984475" cy="102824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E" sz="2667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hyperbole is exaggeration used to emphasize something.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sz="2667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not always literal/true.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IE" sz="2667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152396" indent="0" algn="l"/>
            <a:r>
              <a:rPr lang="en-IE" sz="2667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Examples:</a:t>
            </a:r>
          </a:p>
          <a:p>
            <a:pPr algn="l">
              <a:buFontTx/>
              <a:buChar char="-"/>
            </a:pPr>
            <a:r>
              <a:rPr lang="en-IE" sz="2667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was dying with laughter!</a:t>
            </a:r>
          </a:p>
          <a:p>
            <a:pPr algn="l">
              <a:buFontTx/>
              <a:buChar char="-"/>
            </a:pPr>
            <a:r>
              <a:rPr lang="en-IE" sz="2667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I’m so hungry I could eat a horse!</a:t>
            </a:r>
          </a:p>
        </p:txBody>
      </p:sp>
      <p:pic>
        <p:nvPicPr>
          <p:cNvPr id="6146" name="Picture 2" descr="Simple and Famous Hyperbole Examples That are Easy to Understand - YouTube">
            <a:extLst>
              <a:ext uri="{FF2B5EF4-FFF2-40B4-BE49-F238E27FC236}">
                <a16:creationId xmlns:a16="http://schemas.microsoft.com/office/drawing/2014/main" id="{8225361C-4A47-43B6-A214-BB72F586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72" y="1880213"/>
            <a:ext cx="6748129" cy="3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155;p45">
            <a:extLst>
              <a:ext uri="{FF2B5EF4-FFF2-40B4-BE49-F238E27FC236}">
                <a16:creationId xmlns:a16="http://schemas.microsoft.com/office/drawing/2014/main" id="{F2C48AAB-15A1-46A7-B2C4-1EB4EB87E27D}"/>
              </a:ext>
            </a:extLst>
          </p:cNvPr>
          <p:cNvSpPr/>
          <p:nvPr/>
        </p:nvSpPr>
        <p:spPr>
          <a:xfrm flipH="1">
            <a:off x="824779" y="1650991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7" name="Google Shape;1164;p45">
            <a:extLst>
              <a:ext uri="{FF2B5EF4-FFF2-40B4-BE49-F238E27FC236}">
                <a16:creationId xmlns:a16="http://schemas.microsoft.com/office/drawing/2014/main" id="{AC4092EB-4C74-4C0C-9C6B-55BBCE91AFF7}"/>
              </a:ext>
            </a:extLst>
          </p:cNvPr>
          <p:cNvGrpSpPr/>
          <p:nvPr/>
        </p:nvGrpSpPr>
        <p:grpSpPr>
          <a:xfrm>
            <a:off x="365718" y="1289015"/>
            <a:ext cx="497559" cy="522187"/>
            <a:chOff x="7470798" y="1116578"/>
            <a:chExt cx="1373660" cy="1751893"/>
          </a:xfrm>
        </p:grpSpPr>
        <p:sp>
          <p:nvSpPr>
            <p:cNvPr id="8" name="Google Shape;1165;p45">
              <a:extLst>
                <a:ext uri="{FF2B5EF4-FFF2-40B4-BE49-F238E27FC236}">
                  <a16:creationId xmlns:a16="http://schemas.microsoft.com/office/drawing/2014/main" id="{6DA2BDFD-355A-48EF-BB45-F026D60319C2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9" name="Google Shape;1166;p45">
              <a:extLst>
                <a:ext uri="{FF2B5EF4-FFF2-40B4-BE49-F238E27FC236}">
                  <a16:creationId xmlns:a16="http://schemas.microsoft.com/office/drawing/2014/main" id="{F36BA01D-A7BF-4BFE-993A-27F5DCCB57EB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0" name="Google Shape;1167;p45">
              <a:extLst>
                <a:ext uri="{FF2B5EF4-FFF2-40B4-BE49-F238E27FC236}">
                  <a16:creationId xmlns:a16="http://schemas.microsoft.com/office/drawing/2014/main" id="{AB7AEC5B-6ADD-4C53-9E5C-E40F45EFFF4C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1" name="Google Shape;1168;p45">
              <a:extLst>
                <a:ext uri="{FF2B5EF4-FFF2-40B4-BE49-F238E27FC236}">
                  <a16:creationId xmlns:a16="http://schemas.microsoft.com/office/drawing/2014/main" id="{BCAB3D3B-C9BD-4F14-BE71-F88C1BCB2EA0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2" name="Google Shape;1169;p45">
              <a:extLst>
                <a:ext uri="{FF2B5EF4-FFF2-40B4-BE49-F238E27FC236}">
                  <a16:creationId xmlns:a16="http://schemas.microsoft.com/office/drawing/2014/main" id="{A8A887A2-F5B0-40A0-9F4B-906A0D43EE83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3" name="Google Shape;1170;p45">
              <a:extLst>
                <a:ext uri="{FF2B5EF4-FFF2-40B4-BE49-F238E27FC236}">
                  <a16:creationId xmlns:a16="http://schemas.microsoft.com/office/drawing/2014/main" id="{3ECE4645-B469-456D-97E0-C0722A0FCE8A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4" name="Google Shape;1171;p45">
              <a:extLst>
                <a:ext uri="{FF2B5EF4-FFF2-40B4-BE49-F238E27FC236}">
                  <a16:creationId xmlns:a16="http://schemas.microsoft.com/office/drawing/2014/main" id="{F24CCC5B-BA47-485B-BC48-63B564AD2CDD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5" name="Google Shape;1172;p45">
              <a:extLst>
                <a:ext uri="{FF2B5EF4-FFF2-40B4-BE49-F238E27FC236}">
                  <a16:creationId xmlns:a16="http://schemas.microsoft.com/office/drawing/2014/main" id="{3AA012F3-BE47-44E7-9673-8966D6F655AF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16" name="Google Shape;1179;p45">
            <a:extLst>
              <a:ext uri="{FF2B5EF4-FFF2-40B4-BE49-F238E27FC236}">
                <a16:creationId xmlns:a16="http://schemas.microsoft.com/office/drawing/2014/main" id="{8D15E161-1A20-417B-90FD-A58D08990C6C}"/>
              </a:ext>
            </a:extLst>
          </p:cNvPr>
          <p:cNvSpPr/>
          <p:nvPr/>
        </p:nvSpPr>
        <p:spPr>
          <a:xfrm>
            <a:off x="1195255" y="338821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7" name="Google Shape;1180;p45">
            <a:extLst>
              <a:ext uri="{FF2B5EF4-FFF2-40B4-BE49-F238E27FC236}">
                <a16:creationId xmlns:a16="http://schemas.microsoft.com/office/drawing/2014/main" id="{A795C382-6DDA-4C7A-A1C2-23B5CB10F90D}"/>
              </a:ext>
            </a:extLst>
          </p:cNvPr>
          <p:cNvGrpSpPr/>
          <p:nvPr/>
        </p:nvGrpSpPr>
        <p:grpSpPr>
          <a:xfrm>
            <a:off x="782009" y="277449"/>
            <a:ext cx="351991" cy="363135"/>
            <a:chOff x="6109266" y="2958701"/>
            <a:chExt cx="158099" cy="163114"/>
          </a:xfrm>
        </p:grpSpPr>
        <p:sp>
          <p:nvSpPr>
            <p:cNvPr id="18" name="Google Shape;1181;p45">
              <a:extLst>
                <a:ext uri="{FF2B5EF4-FFF2-40B4-BE49-F238E27FC236}">
                  <a16:creationId xmlns:a16="http://schemas.microsoft.com/office/drawing/2014/main" id="{2EE192F7-3A41-4EAC-8A3B-FEEFD09D2E1E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9" name="Google Shape;1182;p45">
              <a:extLst>
                <a:ext uri="{FF2B5EF4-FFF2-40B4-BE49-F238E27FC236}">
                  <a16:creationId xmlns:a16="http://schemas.microsoft.com/office/drawing/2014/main" id="{33C4E393-D008-4DB0-BC4E-6FEA24FB1BC9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0" name="Google Shape;1183;p45">
              <a:extLst>
                <a:ext uri="{FF2B5EF4-FFF2-40B4-BE49-F238E27FC236}">
                  <a16:creationId xmlns:a16="http://schemas.microsoft.com/office/drawing/2014/main" id="{BB8CA54F-C8E7-41A7-B7AC-84A3C3E275C6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21" name="Google Shape;1154;p45">
            <a:extLst>
              <a:ext uri="{FF2B5EF4-FFF2-40B4-BE49-F238E27FC236}">
                <a16:creationId xmlns:a16="http://schemas.microsoft.com/office/drawing/2014/main" id="{9EECDD61-18D8-446E-8E54-E964B907FF02}"/>
              </a:ext>
            </a:extLst>
          </p:cNvPr>
          <p:cNvSpPr/>
          <p:nvPr/>
        </p:nvSpPr>
        <p:spPr>
          <a:xfrm>
            <a:off x="1174145" y="162803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2" name="Google Shape;1156;p45">
            <a:extLst>
              <a:ext uri="{FF2B5EF4-FFF2-40B4-BE49-F238E27FC236}">
                <a16:creationId xmlns:a16="http://schemas.microsoft.com/office/drawing/2014/main" id="{1D98C6CB-2369-4FBB-AAD8-953391D8F44C}"/>
              </a:ext>
            </a:extLst>
          </p:cNvPr>
          <p:cNvGrpSpPr/>
          <p:nvPr/>
        </p:nvGrpSpPr>
        <p:grpSpPr>
          <a:xfrm>
            <a:off x="365718" y="577828"/>
            <a:ext cx="733853" cy="668861"/>
            <a:chOff x="4022111" y="879761"/>
            <a:chExt cx="1373687" cy="1426738"/>
          </a:xfrm>
        </p:grpSpPr>
        <p:sp>
          <p:nvSpPr>
            <p:cNvPr id="23" name="Google Shape;1157;p45">
              <a:extLst>
                <a:ext uri="{FF2B5EF4-FFF2-40B4-BE49-F238E27FC236}">
                  <a16:creationId xmlns:a16="http://schemas.microsoft.com/office/drawing/2014/main" id="{CBA9FF46-5EFC-41A0-831B-4A92D3DE403B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4" name="Google Shape;1158;p45">
              <a:extLst>
                <a:ext uri="{FF2B5EF4-FFF2-40B4-BE49-F238E27FC236}">
                  <a16:creationId xmlns:a16="http://schemas.microsoft.com/office/drawing/2014/main" id="{567F3933-B4F7-447B-998E-25A36E627E50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5" name="Google Shape;1159;p45">
              <a:extLst>
                <a:ext uri="{FF2B5EF4-FFF2-40B4-BE49-F238E27FC236}">
                  <a16:creationId xmlns:a16="http://schemas.microsoft.com/office/drawing/2014/main" id="{61607C5E-CDF6-404A-A283-CB0ACF9A2B5B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6" name="Google Shape;1160;p45">
            <a:extLst>
              <a:ext uri="{FF2B5EF4-FFF2-40B4-BE49-F238E27FC236}">
                <a16:creationId xmlns:a16="http://schemas.microsoft.com/office/drawing/2014/main" id="{E1B7B353-D30E-4A8E-A80E-B5482B98FA21}"/>
              </a:ext>
            </a:extLst>
          </p:cNvPr>
          <p:cNvGrpSpPr/>
          <p:nvPr/>
        </p:nvGrpSpPr>
        <p:grpSpPr>
          <a:xfrm rot="506022">
            <a:off x="953161" y="858553"/>
            <a:ext cx="647495" cy="622656"/>
            <a:chOff x="7328322" y="3673510"/>
            <a:chExt cx="1126909" cy="745122"/>
          </a:xfrm>
        </p:grpSpPr>
        <p:sp>
          <p:nvSpPr>
            <p:cNvPr id="27" name="Google Shape;1161;p45">
              <a:extLst>
                <a:ext uri="{FF2B5EF4-FFF2-40B4-BE49-F238E27FC236}">
                  <a16:creationId xmlns:a16="http://schemas.microsoft.com/office/drawing/2014/main" id="{62034B54-D10F-46B6-9567-3F890FEE3B2C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8" name="Google Shape;1162;p45">
              <a:extLst>
                <a:ext uri="{FF2B5EF4-FFF2-40B4-BE49-F238E27FC236}">
                  <a16:creationId xmlns:a16="http://schemas.microsoft.com/office/drawing/2014/main" id="{5D6CF67A-0740-4102-B585-AA2928571CE8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9" name="Google Shape;1163;p45">
              <a:extLst>
                <a:ext uri="{FF2B5EF4-FFF2-40B4-BE49-F238E27FC236}">
                  <a16:creationId xmlns:a16="http://schemas.microsoft.com/office/drawing/2014/main" id="{502589AE-FF62-4F3F-99DB-A9003D117026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12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FB6C-CCDF-4848-BC12-95C2F2EB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321" y="426036"/>
            <a:ext cx="10290000" cy="637600"/>
          </a:xfrm>
        </p:spPr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  <a:cs typeface="Cavolini" panose="03000502040302020204" pitchFamily="66" charset="0"/>
              </a:rPr>
              <a:t>Hyperbole in 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E6F11-DDD0-4398-9E65-B35EE9ACD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67" y="1733996"/>
            <a:ext cx="3735896" cy="895365"/>
          </a:xfrm>
        </p:spPr>
        <p:txBody>
          <a:bodyPr/>
          <a:lstStyle/>
          <a:p>
            <a:pPr algn="l"/>
            <a:r>
              <a:rPr lang="en-IE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‘As I Walked Out One Evening’ – W.H Auden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719300-CE5D-475D-A17D-EA1ED548A42D}"/>
              </a:ext>
            </a:extLst>
          </p:cNvPr>
          <p:cNvSpPr/>
          <p:nvPr/>
        </p:nvSpPr>
        <p:spPr>
          <a:xfrm>
            <a:off x="711020" y="2629362"/>
            <a:ext cx="4999865" cy="4029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IE" sz="2133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“I’ll love you, dear, I’ll love you</a:t>
            </a:r>
          </a:p>
          <a:p>
            <a:pPr>
              <a:lnSpc>
                <a:spcPct val="150000"/>
              </a:lnSpc>
            </a:pPr>
            <a:r>
              <a:rPr lang="en-IE" sz="2133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Till China and Africa meet, </a:t>
            </a:r>
          </a:p>
          <a:p>
            <a:pPr>
              <a:lnSpc>
                <a:spcPct val="150000"/>
              </a:lnSpc>
            </a:pPr>
            <a:r>
              <a:rPr lang="en-IE" sz="2133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 the river jumps over the mountain</a:t>
            </a:r>
          </a:p>
          <a:p>
            <a:pPr>
              <a:lnSpc>
                <a:spcPct val="150000"/>
              </a:lnSpc>
            </a:pPr>
            <a:r>
              <a:rPr lang="en-IE" sz="2133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 the salmon sing in the street”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AFBED-7D47-4777-B9E5-F0A10FC9E15A}"/>
              </a:ext>
            </a:extLst>
          </p:cNvPr>
          <p:cNvSpPr/>
          <p:nvPr/>
        </p:nvSpPr>
        <p:spPr>
          <a:xfrm>
            <a:off x="6875506" y="1521887"/>
            <a:ext cx="3650031" cy="15305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133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 is the hyperbole in this poem?</a:t>
            </a:r>
          </a:p>
        </p:txBody>
      </p:sp>
      <p:grpSp>
        <p:nvGrpSpPr>
          <p:cNvPr id="6" name="Google Shape;2032;p71">
            <a:extLst>
              <a:ext uri="{FF2B5EF4-FFF2-40B4-BE49-F238E27FC236}">
                <a16:creationId xmlns:a16="http://schemas.microsoft.com/office/drawing/2014/main" id="{FC9B2D45-52E8-4799-A2C2-D6609D1B639C}"/>
              </a:ext>
            </a:extLst>
          </p:cNvPr>
          <p:cNvGrpSpPr/>
          <p:nvPr/>
        </p:nvGrpSpPr>
        <p:grpSpPr>
          <a:xfrm rot="16200000">
            <a:off x="7759107" y="-228659"/>
            <a:ext cx="1632483" cy="4958763"/>
            <a:chOff x="3140775" y="3213569"/>
            <a:chExt cx="927252" cy="2565352"/>
          </a:xfrm>
        </p:grpSpPr>
        <p:sp>
          <p:nvSpPr>
            <p:cNvPr id="7" name="Google Shape;2033;p71">
              <a:extLst>
                <a:ext uri="{FF2B5EF4-FFF2-40B4-BE49-F238E27FC236}">
                  <a16:creationId xmlns:a16="http://schemas.microsoft.com/office/drawing/2014/main" id="{9A83E893-BC22-4854-8DD8-7ED524D8CD3C}"/>
                </a:ext>
              </a:extLst>
            </p:cNvPr>
            <p:cNvSpPr/>
            <p:nvPr/>
          </p:nvSpPr>
          <p:spPr>
            <a:xfrm>
              <a:off x="3140775" y="3213569"/>
              <a:ext cx="927252" cy="2565352"/>
            </a:xfrm>
            <a:custGeom>
              <a:avLst/>
              <a:gdLst/>
              <a:ahLst/>
              <a:cxnLst/>
              <a:rect l="l" t="t" r="r" b="b"/>
              <a:pathLst>
                <a:path w="54867" h="151796" extrusionOk="0">
                  <a:moveTo>
                    <a:pt x="7218" y="2717"/>
                  </a:moveTo>
                  <a:lnTo>
                    <a:pt x="14774" y="9783"/>
                  </a:lnTo>
                  <a:cubicBezTo>
                    <a:pt x="14925" y="9934"/>
                    <a:pt x="15121" y="10009"/>
                    <a:pt x="15325" y="10009"/>
                  </a:cubicBezTo>
                  <a:cubicBezTo>
                    <a:pt x="15462" y="10009"/>
                    <a:pt x="15603" y="9976"/>
                    <a:pt x="15737" y="9909"/>
                  </a:cubicBezTo>
                  <a:cubicBezTo>
                    <a:pt x="19853" y="8015"/>
                    <a:pt x="24286" y="7040"/>
                    <a:pt x="28789" y="7040"/>
                  </a:cubicBezTo>
                  <a:cubicBezTo>
                    <a:pt x="29459" y="7040"/>
                    <a:pt x="30131" y="7061"/>
                    <a:pt x="30803" y="7105"/>
                  </a:cubicBezTo>
                  <a:cubicBezTo>
                    <a:pt x="34612" y="7314"/>
                    <a:pt x="38378" y="7356"/>
                    <a:pt x="41852" y="9197"/>
                  </a:cubicBezTo>
                  <a:cubicBezTo>
                    <a:pt x="47460" y="12211"/>
                    <a:pt x="50055" y="18363"/>
                    <a:pt x="51143" y="24306"/>
                  </a:cubicBezTo>
                  <a:cubicBezTo>
                    <a:pt x="52608" y="32509"/>
                    <a:pt x="51561" y="41172"/>
                    <a:pt x="51436" y="49417"/>
                  </a:cubicBezTo>
                  <a:cubicBezTo>
                    <a:pt x="51268" y="60172"/>
                    <a:pt x="51268" y="70928"/>
                    <a:pt x="51561" y="81684"/>
                  </a:cubicBezTo>
                  <a:cubicBezTo>
                    <a:pt x="51561" y="81684"/>
                    <a:pt x="51561" y="81684"/>
                    <a:pt x="51561" y="81684"/>
                  </a:cubicBezTo>
                  <a:lnTo>
                    <a:pt x="51561" y="81684"/>
                  </a:lnTo>
                  <a:cubicBezTo>
                    <a:pt x="51561" y="81701"/>
                    <a:pt x="51562" y="81718"/>
                    <a:pt x="51563" y="81735"/>
                  </a:cubicBezTo>
                  <a:lnTo>
                    <a:pt x="51563" y="81735"/>
                  </a:lnTo>
                  <a:cubicBezTo>
                    <a:pt x="51857" y="92432"/>
                    <a:pt x="52858" y="103087"/>
                    <a:pt x="52482" y="113826"/>
                  </a:cubicBezTo>
                  <a:cubicBezTo>
                    <a:pt x="52147" y="124205"/>
                    <a:pt x="51310" y="137639"/>
                    <a:pt x="43610" y="145507"/>
                  </a:cubicBezTo>
                  <a:cubicBezTo>
                    <a:pt x="40254" y="148923"/>
                    <a:pt x="35812" y="150337"/>
                    <a:pt x="31148" y="150337"/>
                  </a:cubicBezTo>
                  <a:cubicBezTo>
                    <a:pt x="22838" y="150337"/>
                    <a:pt x="13824" y="145848"/>
                    <a:pt x="8999" y="140192"/>
                  </a:cubicBezTo>
                  <a:cubicBezTo>
                    <a:pt x="3056" y="133329"/>
                    <a:pt x="2135" y="123912"/>
                    <a:pt x="1842" y="115165"/>
                  </a:cubicBezTo>
                  <a:cubicBezTo>
                    <a:pt x="1382" y="102819"/>
                    <a:pt x="2428" y="90473"/>
                    <a:pt x="2930" y="78169"/>
                  </a:cubicBezTo>
                  <a:cubicBezTo>
                    <a:pt x="3516" y="64651"/>
                    <a:pt x="2595" y="51174"/>
                    <a:pt x="3181" y="37656"/>
                  </a:cubicBezTo>
                  <a:cubicBezTo>
                    <a:pt x="3474" y="31002"/>
                    <a:pt x="3600" y="23594"/>
                    <a:pt x="7115" y="17735"/>
                  </a:cubicBezTo>
                  <a:cubicBezTo>
                    <a:pt x="7701" y="16773"/>
                    <a:pt x="9208" y="15643"/>
                    <a:pt x="9417" y="14596"/>
                  </a:cubicBezTo>
                  <a:cubicBezTo>
                    <a:pt x="9626" y="13717"/>
                    <a:pt x="9166" y="12922"/>
                    <a:pt x="8957" y="12085"/>
                  </a:cubicBezTo>
                  <a:cubicBezTo>
                    <a:pt x="8090" y="9033"/>
                    <a:pt x="7510" y="5894"/>
                    <a:pt x="7218" y="2717"/>
                  </a:cubicBezTo>
                  <a:close/>
                  <a:moveTo>
                    <a:pt x="6258" y="1"/>
                  </a:moveTo>
                  <a:cubicBezTo>
                    <a:pt x="5859" y="1"/>
                    <a:pt x="5483" y="309"/>
                    <a:pt x="5483" y="785"/>
                  </a:cubicBezTo>
                  <a:cubicBezTo>
                    <a:pt x="5650" y="3757"/>
                    <a:pt x="6069" y="6728"/>
                    <a:pt x="6697" y="9658"/>
                  </a:cubicBezTo>
                  <a:cubicBezTo>
                    <a:pt x="6990" y="10871"/>
                    <a:pt x="7869" y="12629"/>
                    <a:pt x="7701" y="13843"/>
                  </a:cubicBezTo>
                  <a:cubicBezTo>
                    <a:pt x="7534" y="14889"/>
                    <a:pt x="6320" y="15977"/>
                    <a:pt x="5776" y="16898"/>
                  </a:cubicBezTo>
                  <a:cubicBezTo>
                    <a:pt x="2888" y="21669"/>
                    <a:pt x="2344" y="27277"/>
                    <a:pt x="1926" y="32760"/>
                  </a:cubicBezTo>
                  <a:cubicBezTo>
                    <a:pt x="921" y="45566"/>
                    <a:pt x="1842" y="58373"/>
                    <a:pt x="1591" y="71221"/>
                  </a:cubicBezTo>
                  <a:cubicBezTo>
                    <a:pt x="1340" y="84572"/>
                    <a:pt x="1" y="97839"/>
                    <a:pt x="168" y="111189"/>
                  </a:cubicBezTo>
                  <a:cubicBezTo>
                    <a:pt x="252" y="120146"/>
                    <a:pt x="586" y="129897"/>
                    <a:pt x="5357" y="137807"/>
                  </a:cubicBezTo>
                  <a:cubicBezTo>
                    <a:pt x="9543" y="144796"/>
                    <a:pt x="16908" y="148897"/>
                    <a:pt x="24693" y="150864"/>
                  </a:cubicBezTo>
                  <a:cubicBezTo>
                    <a:pt x="26994" y="151435"/>
                    <a:pt x="29400" y="151795"/>
                    <a:pt x="31791" y="151795"/>
                  </a:cubicBezTo>
                  <a:cubicBezTo>
                    <a:pt x="34835" y="151795"/>
                    <a:pt x="37854" y="151211"/>
                    <a:pt x="40596" y="149734"/>
                  </a:cubicBezTo>
                  <a:cubicBezTo>
                    <a:pt x="50348" y="144503"/>
                    <a:pt x="52649" y="131278"/>
                    <a:pt x="53612" y="121317"/>
                  </a:cubicBezTo>
                  <a:cubicBezTo>
                    <a:pt x="54867" y="108100"/>
                    <a:pt x="53488" y="94925"/>
                    <a:pt x="53110" y="81708"/>
                  </a:cubicBezTo>
                  <a:lnTo>
                    <a:pt x="53110" y="81708"/>
                  </a:lnTo>
                  <a:cubicBezTo>
                    <a:pt x="53110" y="81700"/>
                    <a:pt x="53110" y="81692"/>
                    <a:pt x="53110" y="81684"/>
                  </a:cubicBezTo>
                  <a:lnTo>
                    <a:pt x="53110" y="81684"/>
                  </a:lnTo>
                  <a:cubicBezTo>
                    <a:pt x="53110" y="81684"/>
                    <a:pt x="53110" y="81684"/>
                    <a:pt x="53110" y="81684"/>
                  </a:cubicBezTo>
                  <a:cubicBezTo>
                    <a:pt x="53110" y="81670"/>
                    <a:pt x="53109" y="81655"/>
                    <a:pt x="53109" y="81641"/>
                  </a:cubicBezTo>
                  <a:lnTo>
                    <a:pt x="53109" y="81641"/>
                  </a:lnTo>
                  <a:cubicBezTo>
                    <a:pt x="52900" y="72322"/>
                    <a:pt x="52859" y="62962"/>
                    <a:pt x="52942" y="53644"/>
                  </a:cubicBezTo>
                  <a:cubicBezTo>
                    <a:pt x="53068" y="45441"/>
                    <a:pt x="53779" y="37154"/>
                    <a:pt x="53235" y="28993"/>
                  </a:cubicBezTo>
                  <a:cubicBezTo>
                    <a:pt x="52608" y="19284"/>
                    <a:pt x="48715" y="8611"/>
                    <a:pt x="38169" y="6226"/>
                  </a:cubicBezTo>
                  <a:cubicBezTo>
                    <a:pt x="35657" y="5684"/>
                    <a:pt x="32932" y="5472"/>
                    <a:pt x="30284" y="5472"/>
                  </a:cubicBezTo>
                  <a:cubicBezTo>
                    <a:pt x="29049" y="5472"/>
                    <a:pt x="27831" y="5518"/>
                    <a:pt x="26660" y="5598"/>
                  </a:cubicBezTo>
                  <a:cubicBezTo>
                    <a:pt x="22804" y="5797"/>
                    <a:pt x="19023" y="6751"/>
                    <a:pt x="15497" y="8317"/>
                  </a:cubicBezTo>
                  <a:lnTo>
                    <a:pt x="15497" y="8317"/>
                  </a:lnTo>
                  <a:lnTo>
                    <a:pt x="6822" y="241"/>
                  </a:lnTo>
                  <a:cubicBezTo>
                    <a:pt x="6657" y="76"/>
                    <a:pt x="6454" y="1"/>
                    <a:pt x="6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8" name="Google Shape;2034;p71">
              <a:extLst>
                <a:ext uri="{FF2B5EF4-FFF2-40B4-BE49-F238E27FC236}">
                  <a16:creationId xmlns:a16="http://schemas.microsoft.com/office/drawing/2014/main" id="{6E4DE340-C45A-4FE5-AB0C-0D2AC9E0CA64}"/>
                </a:ext>
              </a:extLst>
            </p:cNvPr>
            <p:cNvSpPr/>
            <p:nvPr/>
          </p:nvSpPr>
          <p:spPr>
            <a:xfrm>
              <a:off x="3281519" y="5381940"/>
              <a:ext cx="154449" cy="197764"/>
            </a:xfrm>
            <a:custGeom>
              <a:avLst/>
              <a:gdLst/>
              <a:ahLst/>
              <a:cxnLst/>
              <a:rect l="l" t="t" r="r" b="b"/>
              <a:pathLst>
                <a:path w="9139" h="11702" extrusionOk="0">
                  <a:moveTo>
                    <a:pt x="770" y="1"/>
                  </a:moveTo>
                  <a:cubicBezTo>
                    <a:pt x="378" y="1"/>
                    <a:pt x="1" y="252"/>
                    <a:pt x="43" y="754"/>
                  </a:cubicBezTo>
                  <a:cubicBezTo>
                    <a:pt x="252" y="5525"/>
                    <a:pt x="3182" y="9710"/>
                    <a:pt x="7534" y="11635"/>
                  </a:cubicBezTo>
                  <a:cubicBezTo>
                    <a:pt x="7646" y="11681"/>
                    <a:pt x="7755" y="11701"/>
                    <a:pt x="7860" y="11701"/>
                  </a:cubicBezTo>
                  <a:cubicBezTo>
                    <a:pt x="8622" y="11701"/>
                    <a:pt x="9139" y="10622"/>
                    <a:pt x="8329" y="10254"/>
                  </a:cubicBezTo>
                  <a:cubicBezTo>
                    <a:pt x="4437" y="8664"/>
                    <a:pt x="1842" y="4939"/>
                    <a:pt x="1591" y="754"/>
                  </a:cubicBezTo>
                  <a:cubicBezTo>
                    <a:pt x="1570" y="252"/>
                    <a:pt x="1162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9" name="Google Shape;2035;p71">
              <a:extLst>
                <a:ext uri="{FF2B5EF4-FFF2-40B4-BE49-F238E27FC236}">
                  <a16:creationId xmlns:a16="http://schemas.microsoft.com/office/drawing/2014/main" id="{9A847685-4C25-4F25-B893-60A65E5F2487}"/>
                </a:ext>
              </a:extLst>
            </p:cNvPr>
            <p:cNvSpPr/>
            <p:nvPr/>
          </p:nvSpPr>
          <p:spPr>
            <a:xfrm>
              <a:off x="3870957" y="3647324"/>
              <a:ext cx="87457" cy="675814"/>
            </a:xfrm>
            <a:custGeom>
              <a:avLst/>
              <a:gdLst/>
              <a:ahLst/>
              <a:cxnLst/>
              <a:rect l="l" t="t" r="r" b="b"/>
              <a:pathLst>
                <a:path w="5175" h="39989" extrusionOk="0">
                  <a:moveTo>
                    <a:pt x="1072" y="1"/>
                  </a:moveTo>
                  <a:cubicBezTo>
                    <a:pt x="521" y="1"/>
                    <a:pt x="0" y="798"/>
                    <a:pt x="445" y="1402"/>
                  </a:cubicBezTo>
                  <a:cubicBezTo>
                    <a:pt x="2538" y="4080"/>
                    <a:pt x="2789" y="7429"/>
                    <a:pt x="2915" y="10693"/>
                  </a:cubicBezTo>
                  <a:cubicBezTo>
                    <a:pt x="3082" y="13874"/>
                    <a:pt x="3124" y="17054"/>
                    <a:pt x="3082" y="20235"/>
                  </a:cubicBezTo>
                  <a:cubicBezTo>
                    <a:pt x="2956" y="26597"/>
                    <a:pt x="2496" y="32916"/>
                    <a:pt x="1659" y="39236"/>
                  </a:cubicBezTo>
                  <a:cubicBezTo>
                    <a:pt x="1596" y="39738"/>
                    <a:pt x="1962" y="39989"/>
                    <a:pt x="2360" y="39989"/>
                  </a:cubicBezTo>
                  <a:cubicBezTo>
                    <a:pt x="2758" y="39989"/>
                    <a:pt x="3187" y="39738"/>
                    <a:pt x="3249" y="39236"/>
                  </a:cubicBezTo>
                  <a:cubicBezTo>
                    <a:pt x="4212" y="31953"/>
                    <a:pt x="4672" y="24588"/>
                    <a:pt x="4631" y="17222"/>
                  </a:cubicBezTo>
                  <a:cubicBezTo>
                    <a:pt x="4631" y="11656"/>
                    <a:pt x="5175" y="4917"/>
                    <a:pt x="1575" y="272"/>
                  </a:cubicBezTo>
                  <a:cubicBezTo>
                    <a:pt x="1424" y="81"/>
                    <a:pt x="1247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0" name="Google Shape;2036;p71">
              <a:extLst>
                <a:ext uri="{FF2B5EF4-FFF2-40B4-BE49-F238E27FC236}">
                  <a16:creationId xmlns:a16="http://schemas.microsoft.com/office/drawing/2014/main" id="{EA15EC0A-35CC-4C58-B908-82D4731D1682}"/>
                </a:ext>
              </a:extLst>
            </p:cNvPr>
            <p:cNvSpPr/>
            <p:nvPr/>
          </p:nvSpPr>
          <p:spPr>
            <a:xfrm>
              <a:off x="3249341" y="3608032"/>
              <a:ext cx="58525" cy="190311"/>
            </a:xfrm>
            <a:custGeom>
              <a:avLst/>
              <a:gdLst/>
              <a:ahLst/>
              <a:cxnLst/>
              <a:rect l="l" t="t" r="r" b="b"/>
              <a:pathLst>
                <a:path w="3463" h="11261" extrusionOk="0">
                  <a:moveTo>
                    <a:pt x="2511" y="0"/>
                  </a:moveTo>
                  <a:cubicBezTo>
                    <a:pt x="2202" y="0"/>
                    <a:pt x="1895" y="165"/>
                    <a:pt x="1779" y="546"/>
                  </a:cubicBezTo>
                  <a:cubicBezTo>
                    <a:pt x="775" y="3769"/>
                    <a:pt x="189" y="7117"/>
                    <a:pt x="22" y="10507"/>
                  </a:cubicBezTo>
                  <a:cubicBezTo>
                    <a:pt x="1" y="11009"/>
                    <a:pt x="377" y="11260"/>
                    <a:pt x="764" y="11260"/>
                  </a:cubicBezTo>
                  <a:cubicBezTo>
                    <a:pt x="1152" y="11260"/>
                    <a:pt x="1549" y="11009"/>
                    <a:pt x="1570" y="10507"/>
                  </a:cubicBezTo>
                  <a:cubicBezTo>
                    <a:pt x="1738" y="7284"/>
                    <a:pt x="2323" y="4062"/>
                    <a:pt x="3286" y="965"/>
                  </a:cubicBezTo>
                  <a:cubicBezTo>
                    <a:pt x="3463" y="383"/>
                    <a:pt x="2983" y="0"/>
                    <a:pt x="2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11" name="Google Shape;1155;p45">
            <a:extLst>
              <a:ext uri="{FF2B5EF4-FFF2-40B4-BE49-F238E27FC236}">
                <a16:creationId xmlns:a16="http://schemas.microsoft.com/office/drawing/2014/main" id="{7A19FB4C-E1C7-4874-9DA2-C43F11BED233}"/>
              </a:ext>
            </a:extLst>
          </p:cNvPr>
          <p:cNvSpPr/>
          <p:nvPr/>
        </p:nvSpPr>
        <p:spPr>
          <a:xfrm flipH="1">
            <a:off x="824779" y="1650991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2" name="Google Shape;1164;p45">
            <a:extLst>
              <a:ext uri="{FF2B5EF4-FFF2-40B4-BE49-F238E27FC236}">
                <a16:creationId xmlns:a16="http://schemas.microsoft.com/office/drawing/2014/main" id="{5C22582A-D1A9-4452-8A34-C0E2B9EF592B}"/>
              </a:ext>
            </a:extLst>
          </p:cNvPr>
          <p:cNvGrpSpPr/>
          <p:nvPr/>
        </p:nvGrpSpPr>
        <p:grpSpPr>
          <a:xfrm>
            <a:off x="365718" y="1289015"/>
            <a:ext cx="497559" cy="522187"/>
            <a:chOff x="7470798" y="1116578"/>
            <a:chExt cx="1373660" cy="1751893"/>
          </a:xfrm>
        </p:grpSpPr>
        <p:sp>
          <p:nvSpPr>
            <p:cNvPr id="13" name="Google Shape;1165;p45">
              <a:extLst>
                <a:ext uri="{FF2B5EF4-FFF2-40B4-BE49-F238E27FC236}">
                  <a16:creationId xmlns:a16="http://schemas.microsoft.com/office/drawing/2014/main" id="{E0F6D005-E92E-4396-B6C8-EEBA1913B762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4" name="Google Shape;1166;p45">
              <a:extLst>
                <a:ext uri="{FF2B5EF4-FFF2-40B4-BE49-F238E27FC236}">
                  <a16:creationId xmlns:a16="http://schemas.microsoft.com/office/drawing/2014/main" id="{0B0D742B-74E3-4758-BA9E-60F12F567F5D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5" name="Google Shape;1167;p45">
              <a:extLst>
                <a:ext uri="{FF2B5EF4-FFF2-40B4-BE49-F238E27FC236}">
                  <a16:creationId xmlns:a16="http://schemas.microsoft.com/office/drawing/2014/main" id="{44C96E67-0A32-4AF8-885A-7477B5A2A940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6" name="Google Shape;1168;p45">
              <a:extLst>
                <a:ext uri="{FF2B5EF4-FFF2-40B4-BE49-F238E27FC236}">
                  <a16:creationId xmlns:a16="http://schemas.microsoft.com/office/drawing/2014/main" id="{D690ECCD-FA49-4B3C-9E42-48D220233A38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7" name="Google Shape;1169;p45">
              <a:extLst>
                <a:ext uri="{FF2B5EF4-FFF2-40B4-BE49-F238E27FC236}">
                  <a16:creationId xmlns:a16="http://schemas.microsoft.com/office/drawing/2014/main" id="{7D5EF040-9D18-47FF-9C8F-B248DA03B992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8" name="Google Shape;1170;p45">
              <a:extLst>
                <a:ext uri="{FF2B5EF4-FFF2-40B4-BE49-F238E27FC236}">
                  <a16:creationId xmlns:a16="http://schemas.microsoft.com/office/drawing/2014/main" id="{80CED94D-FD64-4755-AFDB-01AC8123B8E9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9" name="Google Shape;1171;p45">
              <a:extLst>
                <a:ext uri="{FF2B5EF4-FFF2-40B4-BE49-F238E27FC236}">
                  <a16:creationId xmlns:a16="http://schemas.microsoft.com/office/drawing/2014/main" id="{4DB50F0B-E3B3-448C-B049-717B95EDC437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0" name="Google Shape;1172;p45">
              <a:extLst>
                <a:ext uri="{FF2B5EF4-FFF2-40B4-BE49-F238E27FC236}">
                  <a16:creationId xmlns:a16="http://schemas.microsoft.com/office/drawing/2014/main" id="{14DD6B5A-9141-4A76-B2C6-C89188DA334F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21" name="Google Shape;1179;p45">
            <a:extLst>
              <a:ext uri="{FF2B5EF4-FFF2-40B4-BE49-F238E27FC236}">
                <a16:creationId xmlns:a16="http://schemas.microsoft.com/office/drawing/2014/main" id="{5890F4E5-9268-48B1-8185-2E57D047A6AA}"/>
              </a:ext>
            </a:extLst>
          </p:cNvPr>
          <p:cNvSpPr/>
          <p:nvPr/>
        </p:nvSpPr>
        <p:spPr>
          <a:xfrm>
            <a:off x="1195255" y="338821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2" name="Google Shape;1180;p45">
            <a:extLst>
              <a:ext uri="{FF2B5EF4-FFF2-40B4-BE49-F238E27FC236}">
                <a16:creationId xmlns:a16="http://schemas.microsoft.com/office/drawing/2014/main" id="{3E932AE4-FF29-44E9-ADFD-8E49CBE3DEE2}"/>
              </a:ext>
            </a:extLst>
          </p:cNvPr>
          <p:cNvGrpSpPr/>
          <p:nvPr/>
        </p:nvGrpSpPr>
        <p:grpSpPr>
          <a:xfrm>
            <a:off x="782009" y="277449"/>
            <a:ext cx="351991" cy="363135"/>
            <a:chOff x="6109266" y="2958701"/>
            <a:chExt cx="158099" cy="163114"/>
          </a:xfrm>
        </p:grpSpPr>
        <p:sp>
          <p:nvSpPr>
            <p:cNvPr id="23" name="Google Shape;1181;p45">
              <a:extLst>
                <a:ext uri="{FF2B5EF4-FFF2-40B4-BE49-F238E27FC236}">
                  <a16:creationId xmlns:a16="http://schemas.microsoft.com/office/drawing/2014/main" id="{B2682AD7-4EBA-4834-9FBD-FD3061ABD730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4" name="Google Shape;1182;p45">
              <a:extLst>
                <a:ext uri="{FF2B5EF4-FFF2-40B4-BE49-F238E27FC236}">
                  <a16:creationId xmlns:a16="http://schemas.microsoft.com/office/drawing/2014/main" id="{6D6E5B3F-2ECD-44A7-B246-6204813AE5B0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5" name="Google Shape;1183;p45">
              <a:extLst>
                <a:ext uri="{FF2B5EF4-FFF2-40B4-BE49-F238E27FC236}">
                  <a16:creationId xmlns:a16="http://schemas.microsoft.com/office/drawing/2014/main" id="{FC26963D-FC29-4DA7-B944-8BE84E1A5BD7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26" name="Google Shape;1154;p45">
            <a:extLst>
              <a:ext uri="{FF2B5EF4-FFF2-40B4-BE49-F238E27FC236}">
                <a16:creationId xmlns:a16="http://schemas.microsoft.com/office/drawing/2014/main" id="{EB29F3C5-37F3-4258-884B-CF5B839B6E19}"/>
              </a:ext>
            </a:extLst>
          </p:cNvPr>
          <p:cNvSpPr/>
          <p:nvPr/>
        </p:nvSpPr>
        <p:spPr>
          <a:xfrm>
            <a:off x="1174145" y="162803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7" name="Google Shape;1156;p45">
            <a:extLst>
              <a:ext uri="{FF2B5EF4-FFF2-40B4-BE49-F238E27FC236}">
                <a16:creationId xmlns:a16="http://schemas.microsoft.com/office/drawing/2014/main" id="{A20D13F6-442E-4EAD-93F3-2AD5277643D8}"/>
              </a:ext>
            </a:extLst>
          </p:cNvPr>
          <p:cNvGrpSpPr/>
          <p:nvPr/>
        </p:nvGrpSpPr>
        <p:grpSpPr>
          <a:xfrm>
            <a:off x="365718" y="577828"/>
            <a:ext cx="733853" cy="668861"/>
            <a:chOff x="4022111" y="879761"/>
            <a:chExt cx="1373687" cy="1426738"/>
          </a:xfrm>
        </p:grpSpPr>
        <p:sp>
          <p:nvSpPr>
            <p:cNvPr id="28" name="Google Shape;1157;p45">
              <a:extLst>
                <a:ext uri="{FF2B5EF4-FFF2-40B4-BE49-F238E27FC236}">
                  <a16:creationId xmlns:a16="http://schemas.microsoft.com/office/drawing/2014/main" id="{E7DDFC60-82AE-44F9-ACC7-F55331611167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9" name="Google Shape;1158;p45">
              <a:extLst>
                <a:ext uri="{FF2B5EF4-FFF2-40B4-BE49-F238E27FC236}">
                  <a16:creationId xmlns:a16="http://schemas.microsoft.com/office/drawing/2014/main" id="{3F2114D6-64AC-489C-A66F-61DBA3D34CE0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0" name="Google Shape;1159;p45">
              <a:extLst>
                <a:ext uri="{FF2B5EF4-FFF2-40B4-BE49-F238E27FC236}">
                  <a16:creationId xmlns:a16="http://schemas.microsoft.com/office/drawing/2014/main" id="{D9D0BA95-02D3-44CF-89DC-76FA369F0066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1" name="Google Shape;1160;p45">
            <a:extLst>
              <a:ext uri="{FF2B5EF4-FFF2-40B4-BE49-F238E27FC236}">
                <a16:creationId xmlns:a16="http://schemas.microsoft.com/office/drawing/2014/main" id="{0CC34AD4-15D7-4849-9E04-B20E809D3BDA}"/>
              </a:ext>
            </a:extLst>
          </p:cNvPr>
          <p:cNvGrpSpPr/>
          <p:nvPr/>
        </p:nvGrpSpPr>
        <p:grpSpPr>
          <a:xfrm rot="506022">
            <a:off x="953161" y="858553"/>
            <a:ext cx="647495" cy="622656"/>
            <a:chOff x="7328322" y="3673510"/>
            <a:chExt cx="1126909" cy="745122"/>
          </a:xfrm>
        </p:grpSpPr>
        <p:sp>
          <p:nvSpPr>
            <p:cNvPr id="32" name="Google Shape;1161;p45">
              <a:extLst>
                <a:ext uri="{FF2B5EF4-FFF2-40B4-BE49-F238E27FC236}">
                  <a16:creationId xmlns:a16="http://schemas.microsoft.com/office/drawing/2014/main" id="{44E680E8-C656-4D74-B137-E4AB534FC1F1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3" name="Google Shape;1162;p45">
              <a:extLst>
                <a:ext uri="{FF2B5EF4-FFF2-40B4-BE49-F238E27FC236}">
                  <a16:creationId xmlns:a16="http://schemas.microsoft.com/office/drawing/2014/main" id="{105E4A36-7568-4A12-9136-B35DB350BA2E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4" name="Google Shape;1163;p45">
              <a:extLst>
                <a:ext uri="{FF2B5EF4-FFF2-40B4-BE49-F238E27FC236}">
                  <a16:creationId xmlns:a16="http://schemas.microsoft.com/office/drawing/2014/main" id="{0D37A42C-6DAE-468B-AA0A-E40ABFDACCEF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35" name="Google Shape;1155;p45">
            <a:extLst>
              <a:ext uri="{FF2B5EF4-FFF2-40B4-BE49-F238E27FC236}">
                <a16:creationId xmlns:a16="http://schemas.microsoft.com/office/drawing/2014/main" id="{6AFDACED-C5AA-47B3-897D-03029539A250}"/>
              </a:ext>
            </a:extLst>
          </p:cNvPr>
          <p:cNvSpPr/>
          <p:nvPr/>
        </p:nvSpPr>
        <p:spPr>
          <a:xfrm flipH="1">
            <a:off x="11157034" y="6658535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6" name="Google Shape;1164;p45">
            <a:extLst>
              <a:ext uri="{FF2B5EF4-FFF2-40B4-BE49-F238E27FC236}">
                <a16:creationId xmlns:a16="http://schemas.microsoft.com/office/drawing/2014/main" id="{DA29C344-FBCB-4823-8962-FAA4F1C50D71}"/>
              </a:ext>
            </a:extLst>
          </p:cNvPr>
          <p:cNvGrpSpPr/>
          <p:nvPr/>
        </p:nvGrpSpPr>
        <p:grpSpPr>
          <a:xfrm>
            <a:off x="10697973" y="6296559"/>
            <a:ext cx="497559" cy="522187"/>
            <a:chOff x="7470798" y="1116578"/>
            <a:chExt cx="1373660" cy="1751893"/>
          </a:xfrm>
        </p:grpSpPr>
        <p:sp>
          <p:nvSpPr>
            <p:cNvPr id="37" name="Google Shape;1165;p45">
              <a:extLst>
                <a:ext uri="{FF2B5EF4-FFF2-40B4-BE49-F238E27FC236}">
                  <a16:creationId xmlns:a16="http://schemas.microsoft.com/office/drawing/2014/main" id="{67F65280-1542-47E4-88D2-CD6F4A676FDD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8" name="Google Shape;1166;p45">
              <a:extLst>
                <a:ext uri="{FF2B5EF4-FFF2-40B4-BE49-F238E27FC236}">
                  <a16:creationId xmlns:a16="http://schemas.microsoft.com/office/drawing/2014/main" id="{D5A80FD3-AB0C-400C-A652-90BA70E9186B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9" name="Google Shape;1167;p45">
              <a:extLst>
                <a:ext uri="{FF2B5EF4-FFF2-40B4-BE49-F238E27FC236}">
                  <a16:creationId xmlns:a16="http://schemas.microsoft.com/office/drawing/2014/main" id="{DFD90F6E-7C48-4AC9-80AC-8925F0EB480A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0" name="Google Shape;1168;p45">
              <a:extLst>
                <a:ext uri="{FF2B5EF4-FFF2-40B4-BE49-F238E27FC236}">
                  <a16:creationId xmlns:a16="http://schemas.microsoft.com/office/drawing/2014/main" id="{E11FF0C8-0479-481F-940A-E28A63E76D79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1" name="Google Shape;1169;p45">
              <a:extLst>
                <a:ext uri="{FF2B5EF4-FFF2-40B4-BE49-F238E27FC236}">
                  <a16:creationId xmlns:a16="http://schemas.microsoft.com/office/drawing/2014/main" id="{3B6D3015-9986-40C8-8A74-B29C0DDE033A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2" name="Google Shape;1170;p45">
              <a:extLst>
                <a:ext uri="{FF2B5EF4-FFF2-40B4-BE49-F238E27FC236}">
                  <a16:creationId xmlns:a16="http://schemas.microsoft.com/office/drawing/2014/main" id="{4E47DF4C-6641-4070-90DA-F78C577181A7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3" name="Google Shape;1171;p45">
              <a:extLst>
                <a:ext uri="{FF2B5EF4-FFF2-40B4-BE49-F238E27FC236}">
                  <a16:creationId xmlns:a16="http://schemas.microsoft.com/office/drawing/2014/main" id="{F0284328-592F-41A0-BCDB-6EECBFFD8BC2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4" name="Google Shape;1172;p45">
              <a:extLst>
                <a:ext uri="{FF2B5EF4-FFF2-40B4-BE49-F238E27FC236}">
                  <a16:creationId xmlns:a16="http://schemas.microsoft.com/office/drawing/2014/main" id="{D079D9C4-57C8-4F7D-ADD5-4417C49E9323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45" name="Google Shape;1179;p45">
            <a:extLst>
              <a:ext uri="{FF2B5EF4-FFF2-40B4-BE49-F238E27FC236}">
                <a16:creationId xmlns:a16="http://schemas.microsoft.com/office/drawing/2014/main" id="{EDC1543B-57F9-4E08-823D-72142F6C4E23}"/>
              </a:ext>
            </a:extLst>
          </p:cNvPr>
          <p:cNvSpPr/>
          <p:nvPr/>
        </p:nvSpPr>
        <p:spPr>
          <a:xfrm>
            <a:off x="11527509" y="5346365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6" name="Google Shape;1180;p45">
            <a:extLst>
              <a:ext uri="{FF2B5EF4-FFF2-40B4-BE49-F238E27FC236}">
                <a16:creationId xmlns:a16="http://schemas.microsoft.com/office/drawing/2014/main" id="{82C21188-4949-40EB-AD12-C2BA1030846A}"/>
              </a:ext>
            </a:extLst>
          </p:cNvPr>
          <p:cNvGrpSpPr/>
          <p:nvPr/>
        </p:nvGrpSpPr>
        <p:grpSpPr>
          <a:xfrm>
            <a:off x="11114263" y="5284993"/>
            <a:ext cx="351991" cy="363135"/>
            <a:chOff x="6109266" y="2958701"/>
            <a:chExt cx="158099" cy="163114"/>
          </a:xfrm>
        </p:grpSpPr>
        <p:sp>
          <p:nvSpPr>
            <p:cNvPr id="47" name="Google Shape;1181;p45">
              <a:extLst>
                <a:ext uri="{FF2B5EF4-FFF2-40B4-BE49-F238E27FC236}">
                  <a16:creationId xmlns:a16="http://schemas.microsoft.com/office/drawing/2014/main" id="{5F4FFB5F-2CAC-4B1B-8414-2A9FE9CEAC82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8" name="Google Shape;1182;p45">
              <a:extLst>
                <a:ext uri="{FF2B5EF4-FFF2-40B4-BE49-F238E27FC236}">
                  <a16:creationId xmlns:a16="http://schemas.microsoft.com/office/drawing/2014/main" id="{38B0FB09-DAC0-4823-9A12-3F978A76FFBE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9" name="Google Shape;1183;p45">
              <a:extLst>
                <a:ext uri="{FF2B5EF4-FFF2-40B4-BE49-F238E27FC236}">
                  <a16:creationId xmlns:a16="http://schemas.microsoft.com/office/drawing/2014/main" id="{5AF4179F-8ED3-4F21-818A-AE89A1ECFCCB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50" name="Google Shape;1154;p45">
            <a:extLst>
              <a:ext uri="{FF2B5EF4-FFF2-40B4-BE49-F238E27FC236}">
                <a16:creationId xmlns:a16="http://schemas.microsoft.com/office/drawing/2014/main" id="{91DB3842-3583-4AB6-9E79-E850FA8B3523}"/>
              </a:ext>
            </a:extLst>
          </p:cNvPr>
          <p:cNvSpPr/>
          <p:nvPr/>
        </p:nvSpPr>
        <p:spPr>
          <a:xfrm>
            <a:off x="11506399" y="6635578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1" name="Google Shape;1156;p45">
            <a:extLst>
              <a:ext uri="{FF2B5EF4-FFF2-40B4-BE49-F238E27FC236}">
                <a16:creationId xmlns:a16="http://schemas.microsoft.com/office/drawing/2014/main" id="{DBF8753A-0EAE-45E5-AED9-42AC5425B8B0}"/>
              </a:ext>
            </a:extLst>
          </p:cNvPr>
          <p:cNvGrpSpPr/>
          <p:nvPr/>
        </p:nvGrpSpPr>
        <p:grpSpPr>
          <a:xfrm>
            <a:off x="10697972" y="5585372"/>
            <a:ext cx="733853" cy="668861"/>
            <a:chOff x="4022111" y="879761"/>
            <a:chExt cx="1373687" cy="1426738"/>
          </a:xfrm>
        </p:grpSpPr>
        <p:sp>
          <p:nvSpPr>
            <p:cNvPr id="52" name="Google Shape;1157;p45">
              <a:extLst>
                <a:ext uri="{FF2B5EF4-FFF2-40B4-BE49-F238E27FC236}">
                  <a16:creationId xmlns:a16="http://schemas.microsoft.com/office/drawing/2014/main" id="{542EE28D-9B7D-4BF5-B31E-7B365649D548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3" name="Google Shape;1158;p45">
              <a:extLst>
                <a:ext uri="{FF2B5EF4-FFF2-40B4-BE49-F238E27FC236}">
                  <a16:creationId xmlns:a16="http://schemas.microsoft.com/office/drawing/2014/main" id="{5253765D-AA45-4E4F-8B5D-9A48E296D2F3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4" name="Google Shape;1159;p45">
              <a:extLst>
                <a:ext uri="{FF2B5EF4-FFF2-40B4-BE49-F238E27FC236}">
                  <a16:creationId xmlns:a16="http://schemas.microsoft.com/office/drawing/2014/main" id="{33AC7744-4791-4B22-A66A-EAA0C0723B05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5" name="Google Shape;1160;p45">
            <a:extLst>
              <a:ext uri="{FF2B5EF4-FFF2-40B4-BE49-F238E27FC236}">
                <a16:creationId xmlns:a16="http://schemas.microsoft.com/office/drawing/2014/main" id="{F474A82F-4047-43F4-BDDE-980D87DE4217}"/>
              </a:ext>
            </a:extLst>
          </p:cNvPr>
          <p:cNvGrpSpPr/>
          <p:nvPr/>
        </p:nvGrpSpPr>
        <p:grpSpPr>
          <a:xfrm rot="506022">
            <a:off x="11285415" y="5866097"/>
            <a:ext cx="647495" cy="622656"/>
            <a:chOff x="7328322" y="3673510"/>
            <a:chExt cx="1126909" cy="745122"/>
          </a:xfrm>
        </p:grpSpPr>
        <p:sp>
          <p:nvSpPr>
            <p:cNvPr id="56" name="Google Shape;1161;p45">
              <a:extLst>
                <a:ext uri="{FF2B5EF4-FFF2-40B4-BE49-F238E27FC236}">
                  <a16:creationId xmlns:a16="http://schemas.microsoft.com/office/drawing/2014/main" id="{130942A4-0737-4E19-89F9-DF5D40CB3603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7" name="Google Shape;1162;p45">
              <a:extLst>
                <a:ext uri="{FF2B5EF4-FFF2-40B4-BE49-F238E27FC236}">
                  <a16:creationId xmlns:a16="http://schemas.microsoft.com/office/drawing/2014/main" id="{90EACBD3-C06D-4A9C-BB54-D370E7CC2532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8" name="Google Shape;1163;p45">
              <a:extLst>
                <a:ext uri="{FF2B5EF4-FFF2-40B4-BE49-F238E27FC236}">
                  <a16:creationId xmlns:a16="http://schemas.microsoft.com/office/drawing/2014/main" id="{3588150C-042C-4FCD-93AC-DCF7F4CF4D1C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94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9"/>
          <p:cNvSpPr txBox="1">
            <a:spLocks noGrp="1"/>
          </p:cNvSpPr>
          <p:nvPr>
            <p:ph type="title"/>
          </p:nvPr>
        </p:nvSpPr>
        <p:spPr>
          <a:xfrm>
            <a:off x="7943601" y="524539"/>
            <a:ext cx="3886000" cy="10043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6000" dirty="0">
                <a:solidFill>
                  <a:srgbClr val="002060"/>
                </a:solidFill>
                <a:latin typeface="Gloucester MT Extra Condensed" panose="02030808020601010101" pitchFamily="18" charset="0"/>
              </a:rPr>
              <a:t>Imagery </a:t>
            </a:r>
            <a:endParaRPr sz="6000" dirty="0">
              <a:solidFill>
                <a:srgbClr val="002060"/>
              </a:solidFill>
              <a:latin typeface="Gloucester MT Extra Condensed" panose="02030808020601010101" pitchFamily="18" charset="0"/>
            </a:endParaRPr>
          </a:p>
        </p:txBody>
      </p:sp>
      <p:sp>
        <p:nvSpPr>
          <p:cNvPr id="1278" name="Google Shape;1278;p49"/>
          <p:cNvSpPr txBox="1">
            <a:spLocks noGrp="1"/>
          </p:cNvSpPr>
          <p:nvPr>
            <p:ph type="body" idx="1"/>
          </p:nvPr>
        </p:nvSpPr>
        <p:spPr>
          <a:xfrm>
            <a:off x="7943601" y="1528919"/>
            <a:ext cx="3886000" cy="15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IE" sz="2800" dirty="0">
                <a:solidFill>
                  <a:srgbClr val="002060"/>
                </a:solidFill>
                <a:latin typeface="Gloucester MT Extra Condensed" panose="02030808020601010101" pitchFamily="18" charset="0"/>
              </a:rPr>
              <a:t>Poets use vivid imagery to describe objects, actions, and ideas in their poems. 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IE" sz="2800" dirty="0">
                <a:solidFill>
                  <a:srgbClr val="002060"/>
                </a:solidFill>
                <a:latin typeface="Gloucester MT Extra Condensed" panose="02030808020601010101" pitchFamily="18" charset="0"/>
              </a:rPr>
              <a:t>Imagery engages readers senses such as taste, touch, sight and hearing. 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IE" sz="2800" dirty="0">
                <a:solidFill>
                  <a:srgbClr val="002060"/>
                </a:solidFill>
                <a:latin typeface="Gloucester MT Extra Condensed" panose="02030808020601010101" pitchFamily="18" charset="0"/>
              </a:rPr>
              <a:t>“It was dark and dim, children were shouting and screaming”</a:t>
            </a:r>
            <a:endParaRPr sz="2800" dirty="0">
              <a:solidFill>
                <a:srgbClr val="002060"/>
              </a:solidFill>
              <a:latin typeface="Gloucester MT Extra Condensed" panose="020308080206010101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0FA85-9DE6-4025-813F-DAD168AEB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524539"/>
            <a:ext cx="6737199" cy="57304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D069D0-5EE1-4AC5-90C6-D35CAC37C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65" y="126705"/>
            <a:ext cx="8541488" cy="6406116"/>
          </a:xfrm>
          <a:prstGeom prst="rect">
            <a:avLst/>
          </a:prstGeom>
        </p:spPr>
      </p:pic>
      <p:sp>
        <p:nvSpPr>
          <p:cNvPr id="2" name="AutoShape 2" descr="3 Ways to Write Imagery Poems - wikiHow">
            <a:extLst>
              <a:ext uri="{FF2B5EF4-FFF2-40B4-BE49-F238E27FC236}">
                <a16:creationId xmlns:a16="http://schemas.microsoft.com/office/drawing/2014/main" id="{7636B5B9-1EE8-4C54-87E8-1D1E894CF8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E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ED467-AABB-483F-8404-751F15E1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72" y="0"/>
            <a:ext cx="9165856" cy="68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3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855670-1D20-423E-9F54-862CBCE1197C}"/>
              </a:ext>
            </a:extLst>
          </p:cNvPr>
          <p:cNvSpPr/>
          <p:nvPr/>
        </p:nvSpPr>
        <p:spPr>
          <a:xfrm>
            <a:off x="8086725" y="1657351"/>
            <a:ext cx="3870765" cy="39667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133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Examples: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assignment was a breeze</a:t>
            </a:r>
            <a:r>
              <a:rPr lang="en-IE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He is a shining star. 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Your room is a pigsty. 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Mary has a heart of gold! 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400" dirty="0">
                <a:solidFill>
                  <a:srgbClr val="BC0D04"/>
                </a:solidFill>
                <a:latin typeface="Comic Sans MS" panose="030F0702030302020204" pitchFamily="66" charset="0"/>
              </a:rPr>
              <a:t>The students of that school are all brains!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Metaphor - missmalone">
            <a:extLst>
              <a:ext uri="{FF2B5EF4-FFF2-40B4-BE49-F238E27FC236}">
                <a16:creationId xmlns:a16="http://schemas.microsoft.com/office/drawing/2014/main" id="{47BE802F-3933-44D3-8E1C-8CE4F170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8" y="1171906"/>
            <a:ext cx="7521980" cy="44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5915-B80B-4A15-8695-52203187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4" y="3319848"/>
            <a:ext cx="7301441" cy="1219469"/>
          </a:xfrm>
        </p:spPr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</a:rPr>
              <a:t>Can you come up with any of your own?</a:t>
            </a:r>
          </a:p>
        </p:txBody>
      </p:sp>
      <p:pic>
        <p:nvPicPr>
          <p:cNvPr id="8196" name="Picture 4" descr="What Is A Metaphor? —Definition and Examples | Grammarly">
            <a:extLst>
              <a:ext uri="{FF2B5EF4-FFF2-40B4-BE49-F238E27FC236}">
                <a16:creationId xmlns:a16="http://schemas.microsoft.com/office/drawing/2014/main" id="{C01DE071-C0C9-41CC-BA80-D2C61DCA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97" y="2773294"/>
            <a:ext cx="5265976" cy="27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155;p45">
            <a:extLst>
              <a:ext uri="{FF2B5EF4-FFF2-40B4-BE49-F238E27FC236}">
                <a16:creationId xmlns:a16="http://schemas.microsoft.com/office/drawing/2014/main" id="{95964CDF-4D51-4844-9048-B0ECC78585DA}"/>
              </a:ext>
            </a:extLst>
          </p:cNvPr>
          <p:cNvSpPr/>
          <p:nvPr/>
        </p:nvSpPr>
        <p:spPr>
          <a:xfrm flipH="1">
            <a:off x="697189" y="6607626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8" name="Google Shape;1164;p45">
            <a:extLst>
              <a:ext uri="{FF2B5EF4-FFF2-40B4-BE49-F238E27FC236}">
                <a16:creationId xmlns:a16="http://schemas.microsoft.com/office/drawing/2014/main" id="{84D7D58F-82A9-49A4-A673-36CF84F0EF52}"/>
              </a:ext>
            </a:extLst>
          </p:cNvPr>
          <p:cNvGrpSpPr/>
          <p:nvPr/>
        </p:nvGrpSpPr>
        <p:grpSpPr>
          <a:xfrm>
            <a:off x="238127" y="6245649"/>
            <a:ext cx="497559" cy="522187"/>
            <a:chOff x="7470798" y="1116578"/>
            <a:chExt cx="1373660" cy="1751893"/>
          </a:xfrm>
        </p:grpSpPr>
        <p:sp>
          <p:nvSpPr>
            <p:cNvPr id="9" name="Google Shape;1165;p45">
              <a:extLst>
                <a:ext uri="{FF2B5EF4-FFF2-40B4-BE49-F238E27FC236}">
                  <a16:creationId xmlns:a16="http://schemas.microsoft.com/office/drawing/2014/main" id="{27E030A0-33D1-4B9E-B633-C22B6EEC7A48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0" name="Google Shape;1166;p45">
              <a:extLst>
                <a:ext uri="{FF2B5EF4-FFF2-40B4-BE49-F238E27FC236}">
                  <a16:creationId xmlns:a16="http://schemas.microsoft.com/office/drawing/2014/main" id="{5FF86CFA-6B01-4397-9998-42147E64F097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1" name="Google Shape;1167;p45">
              <a:extLst>
                <a:ext uri="{FF2B5EF4-FFF2-40B4-BE49-F238E27FC236}">
                  <a16:creationId xmlns:a16="http://schemas.microsoft.com/office/drawing/2014/main" id="{A9B17F9C-4AF9-4B9B-BDC2-0CC5B7D62F53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2" name="Google Shape;1168;p45">
              <a:extLst>
                <a:ext uri="{FF2B5EF4-FFF2-40B4-BE49-F238E27FC236}">
                  <a16:creationId xmlns:a16="http://schemas.microsoft.com/office/drawing/2014/main" id="{1D6FE1AE-D392-49FD-8D46-5D8C46B3B9FD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3" name="Google Shape;1169;p45">
              <a:extLst>
                <a:ext uri="{FF2B5EF4-FFF2-40B4-BE49-F238E27FC236}">
                  <a16:creationId xmlns:a16="http://schemas.microsoft.com/office/drawing/2014/main" id="{6831B990-4698-4D2E-B87A-037FFB306631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4" name="Google Shape;1170;p45">
              <a:extLst>
                <a:ext uri="{FF2B5EF4-FFF2-40B4-BE49-F238E27FC236}">
                  <a16:creationId xmlns:a16="http://schemas.microsoft.com/office/drawing/2014/main" id="{A65CAD95-9FBC-4927-BDD7-90EB0817F5CA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5" name="Google Shape;1171;p45">
              <a:extLst>
                <a:ext uri="{FF2B5EF4-FFF2-40B4-BE49-F238E27FC236}">
                  <a16:creationId xmlns:a16="http://schemas.microsoft.com/office/drawing/2014/main" id="{9EA1441E-A4DB-46F6-AF2F-95B7E6481289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6" name="Google Shape;1172;p45">
              <a:extLst>
                <a:ext uri="{FF2B5EF4-FFF2-40B4-BE49-F238E27FC236}">
                  <a16:creationId xmlns:a16="http://schemas.microsoft.com/office/drawing/2014/main" id="{4CC270E2-604D-4504-85A3-78CF662EECFF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</p:grpSp>
      <p:sp>
        <p:nvSpPr>
          <p:cNvPr id="17" name="Google Shape;1179;p45">
            <a:extLst>
              <a:ext uri="{FF2B5EF4-FFF2-40B4-BE49-F238E27FC236}">
                <a16:creationId xmlns:a16="http://schemas.microsoft.com/office/drawing/2014/main" id="{9FBC5152-27DA-4812-AF37-E05A1DED573D}"/>
              </a:ext>
            </a:extLst>
          </p:cNvPr>
          <p:cNvSpPr/>
          <p:nvPr/>
        </p:nvSpPr>
        <p:spPr>
          <a:xfrm>
            <a:off x="1067664" y="5295455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18" name="Google Shape;1180;p45">
            <a:extLst>
              <a:ext uri="{FF2B5EF4-FFF2-40B4-BE49-F238E27FC236}">
                <a16:creationId xmlns:a16="http://schemas.microsoft.com/office/drawing/2014/main" id="{6D8E9806-3816-4125-A47C-A268E4CFC4DB}"/>
              </a:ext>
            </a:extLst>
          </p:cNvPr>
          <p:cNvGrpSpPr/>
          <p:nvPr/>
        </p:nvGrpSpPr>
        <p:grpSpPr>
          <a:xfrm>
            <a:off x="654418" y="5234083"/>
            <a:ext cx="351991" cy="363135"/>
            <a:chOff x="6109266" y="2958701"/>
            <a:chExt cx="158099" cy="163114"/>
          </a:xfrm>
        </p:grpSpPr>
        <p:sp>
          <p:nvSpPr>
            <p:cNvPr id="19" name="Google Shape;1181;p45">
              <a:extLst>
                <a:ext uri="{FF2B5EF4-FFF2-40B4-BE49-F238E27FC236}">
                  <a16:creationId xmlns:a16="http://schemas.microsoft.com/office/drawing/2014/main" id="{3FE11D32-1F28-4A9F-B301-830232E555AC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20" name="Google Shape;1182;p45">
              <a:extLst>
                <a:ext uri="{FF2B5EF4-FFF2-40B4-BE49-F238E27FC236}">
                  <a16:creationId xmlns:a16="http://schemas.microsoft.com/office/drawing/2014/main" id="{EAC1E75B-7D1C-4CD5-91C6-78A1351FDAA3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21" name="Google Shape;1183;p45">
              <a:extLst>
                <a:ext uri="{FF2B5EF4-FFF2-40B4-BE49-F238E27FC236}">
                  <a16:creationId xmlns:a16="http://schemas.microsoft.com/office/drawing/2014/main" id="{954F9731-00A1-4E0F-8A7F-10E2391E3EEF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</p:grpSp>
      <p:sp>
        <p:nvSpPr>
          <p:cNvPr id="22" name="Google Shape;1154;p45">
            <a:extLst>
              <a:ext uri="{FF2B5EF4-FFF2-40B4-BE49-F238E27FC236}">
                <a16:creationId xmlns:a16="http://schemas.microsoft.com/office/drawing/2014/main" id="{80CB2E7A-0018-4D54-9690-B6638AF7CF9F}"/>
              </a:ext>
            </a:extLst>
          </p:cNvPr>
          <p:cNvSpPr/>
          <p:nvPr/>
        </p:nvSpPr>
        <p:spPr>
          <a:xfrm>
            <a:off x="1046554" y="6584668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23" name="Google Shape;1156;p45">
            <a:extLst>
              <a:ext uri="{FF2B5EF4-FFF2-40B4-BE49-F238E27FC236}">
                <a16:creationId xmlns:a16="http://schemas.microsoft.com/office/drawing/2014/main" id="{C4FC4332-9E4D-46F4-BF15-09D243D00C26}"/>
              </a:ext>
            </a:extLst>
          </p:cNvPr>
          <p:cNvGrpSpPr/>
          <p:nvPr/>
        </p:nvGrpSpPr>
        <p:grpSpPr>
          <a:xfrm>
            <a:off x="238127" y="5534463"/>
            <a:ext cx="733853" cy="668861"/>
            <a:chOff x="4022111" y="879761"/>
            <a:chExt cx="1373687" cy="1426738"/>
          </a:xfrm>
        </p:grpSpPr>
        <p:sp>
          <p:nvSpPr>
            <p:cNvPr id="24" name="Google Shape;1157;p45">
              <a:extLst>
                <a:ext uri="{FF2B5EF4-FFF2-40B4-BE49-F238E27FC236}">
                  <a16:creationId xmlns:a16="http://schemas.microsoft.com/office/drawing/2014/main" id="{BA98B87F-A905-42D4-B1C3-FB2EEDC984AE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25" name="Google Shape;1158;p45">
              <a:extLst>
                <a:ext uri="{FF2B5EF4-FFF2-40B4-BE49-F238E27FC236}">
                  <a16:creationId xmlns:a16="http://schemas.microsoft.com/office/drawing/2014/main" id="{F7747659-F4C4-47EA-ADB0-FBC4084F7E8F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26" name="Google Shape;1159;p45">
              <a:extLst>
                <a:ext uri="{FF2B5EF4-FFF2-40B4-BE49-F238E27FC236}">
                  <a16:creationId xmlns:a16="http://schemas.microsoft.com/office/drawing/2014/main" id="{9282A8B4-9D14-4F8E-8419-79508D22898C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</p:grpSp>
      <p:grpSp>
        <p:nvGrpSpPr>
          <p:cNvPr id="27" name="Google Shape;1160;p45">
            <a:extLst>
              <a:ext uri="{FF2B5EF4-FFF2-40B4-BE49-F238E27FC236}">
                <a16:creationId xmlns:a16="http://schemas.microsoft.com/office/drawing/2014/main" id="{0620DAFE-26B4-4848-8360-5940A8215C24}"/>
              </a:ext>
            </a:extLst>
          </p:cNvPr>
          <p:cNvGrpSpPr/>
          <p:nvPr/>
        </p:nvGrpSpPr>
        <p:grpSpPr>
          <a:xfrm rot="506022">
            <a:off x="825570" y="5815188"/>
            <a:ext cx="647495" cy="622656"/>
            <a:chOff x="7328322" y="3673510"/>
            <a:chExt cx="1126909" cy="745122"/>
          </a:xfrm>
        </p:grpSpPr>
        <p:sp>
          <p:nvSpPr>
            <p:cNvPr id="28" name="Google Shape;1161;p45">
              <a:extLst>
                <a:ext uri="{FF2B5EF4-FFF2-40B4-BE49-F238E27FC236}">
                  <a16:creationId xmlns:a16="http://schemas.microsoft.com/office/drawing/2014/main" id="{F9429A1A-7B8B-4AFD-957B-D58D03FB0AA7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29" name="Google Shape;1162;p45">
              <a:extLst>
                <a:ext uri="{FF2B5EF4-FFF2-40B4-BE49-F238E27FC236}">
                  <a16:creationId xmlns:a16="http://schemas.microsoft.com/office/drawing/2014/main" id="{70CD775A-AD21-44D1-B2E7-E5BD8D55FC74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30" name="Google Shape;1163;p45">
              <a:extLst>
                <a:ext uri="{FF2B5EF4-FFF2-40B4-BE49-F238E27FC236}">
                  <a16:creationId xmlns:a16="http://schemas.microsoft.com/office/drawing/2014/main" id="{83841A72-1562-40D2-8A19-68BF8D28F984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</p:grpSp>
      <p:sp>
        <p:nvSpPr>
          <p:cNvPr id="31" name="Google Shape;1155;p45">
            <a:extLst>
              <a:ext uri="{FF2B5EF4-FFF2-40B4-BE49-F238E27FC236}">
                <a16:creationId xmlns:a16="http://schemas.microsoft.com/office/drawing/2014/main" id="{742AC344-FC31-4971-8182-6037ED1E6C16}"/>
              </a:ext>
            </a:extLst>
          </p:cNvPr>
          <p:cNvSpPr/>
          <p:nvPr/>
        </p:nvSpPr>
        <p:spPr>
          <a:xfrm flipH="1">
            <a:off x="11329646" y="1400334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32" name="Google Shape;1164;p45">
            <a:extLst>
              <a:ext uri="{FF2B5EF4-FFF2-40B4-BE49-F238E27FC236}">
                <a16:creationId xmlns:a16="http://schemas.microsoft.com/office/drawing/2014/main" id="{2C741139-8053-4B98-911C-85FD0DC02123}"/>
              </a:ext>
            </a:extLst>
          </p:cNvPr>
          <p:cNvGrpSpPr/>
          <p:nvPr/>
        </p:nvGrpSpPr>
        <p:grpSpPr>
          <a:xfrm>
            <a:off x="10870585" y="1038357"/>
            <a:ext cx="497559" cy="522187"/>
            <a:chOff x="7470798" y="1116578"/>
            <a:chExt cx="1373660" cy="1751893"/>
          </a:xfrm>
        </p:grpSpPr>
        <p:sp>
          <p:nvSpPr>
            <p:cNvPr id="33" name="Google Shape;1165;p45">
              <a:extLst>
                <a:ext uri="{FF2B5EF4-FFF2-40B4-BE49-F238E27FC236}">
                  <a16:creationId xmlns:a16="http://schemas.microsoft.com/office/drawing/2014/main" id="{B3FC760C-E178-4E68-B7A5-B4FD0760AE83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34" name="Google Shape;1166;p45">
              <a:extLst>
                <a:ext uri="{FF2B5EF4-FFF2-40B4-BE49-F238E27FC236}">
                  <a16:creationId xmlns:a16="http://schemas.microsoft.com/office/drawing/2014/main" id="{D639B6C1-D85F-42A9-AFE1-B920BB46013E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35" name="Google Shape;1167;p45">
              <a:extLst>
                <a:ext uri="{FF2B5EF4-FFF2-40B4-BE49-F238E27FC236}">
                  <a16:creationId xmlns:a16="http://schemas.microsoft.com/office/drawing/2014/main" id="{82D1C841-A42C-49E3-8DBE-4FBF97A83F85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36" name="Google Shape;1168;p45">
              <a:extLst>
                <a:ext uri="{FF2B5EF4-FFF2-40B4-BE49-F238E27FC236}">
                  <a16:creationId xmlns:a16="http://schemas.microsoft.com/office/drawing/2014/main" id="{8262FFED-A3F2-4F1F-9AB6-0BC60E9D7C23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37" name="Google Shape;1169;p45">
              <a:extLst>
                <a:ext uri="{FF2B5EF4-FFF2-40B4-BE49-F238E27FC236}">
                  <a16:creationId xmlns:a16="http://schemas.microsoft.com/office/drawing/2014/main" id="{58AD480D-DC02-4076-88F2-E474A354838A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38" name="Google Shape;1170;p45">
              <a:extLst>
                <a:ext uri="{FF2B5EF4-FFF2-40B4-BE49-F238E27FC236}">
                  <a16:creationId xmlns:a16="http://schemas.microsoft.com/office/drawing/2014/main" id="{5248AEA1-7C7F-4F0B-BC6B-3300A3AE11B5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39" name="Google Shape;1171;p45">
              <a:extLst>
                <a:ext uri="{FF2B5EF4-FFF2-40B4-BE49-F238E27FC236}">
                  <a16:creationId xmlns:a16="http://schemas.microsoft.com/office/drawing/2014/main" id="{680F3EE1-53DF-47C7-AAB4-4F0EC3315A4F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40" name="Google Shape;1172;p45">
              <a:extLst>
                <a:ext uri="{FF2B5EF4-FFF2-40B4-BE49-F238E27FC236}">
                  <a16:creationId xmlns:a16="http://schemas.microsoft.com/office/drawing/2014/main" id="{E752FFDD-6E1E-405F-956C-18989284CCDD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</p:grpSp>
      <p:sp>
        <p:nvSpPr>
          <p:cNvPr id="41" name="Google Shape;1179;p45">
            <a:extLst>
              <a:ext uri="{FF2B5EF4-FFF2-40B4-BE49-F238E27FC236}">
                <a16:creationId xmlns:a16="http://schemas.microsoft.com/office/drawing/2014/main" id="{E3A31127-54AA-4CAE-B98A-AEFFC1316103}"/>
              </a:ext>
            </a:extLst>
          </p:cNvPr>
          <p:cNvSpPr/>
          <p:nvPr/>
        </p:nvSpPr>
        <p:spPr>
          <a:xfrm>
            <a:off x="11700121" y="88163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42" name="Google Shape;1180;p45">
            <a:extLst>
              <a:ext uri="{FF2B5EF4-FFF2-40B4-BE49-F238E27FC236}">
                <a16:creationId xmlns:a16="http://schemas.microsoft.com/office/drawing/2014/main" id="{9E32406C-24EB-4437-93B2-CBB0B543329C}"/>
              </a:ext>
            </a:extLst>
          </p:cNvPr>
          <p:cNvGrpSpPr/>
          <p:nvPr/>
        </p:nvGrpSpPr>
        <p:grpSpPr>
          <a:xfrm>
            <a:off x="11286875" y="26791"/>
            <a:ext cx="351991" cy="363135"/>
            <a:chOff x="6109266" y="2958701"/>
            <a:chExt cx="158099" cy="163114"/>
          </a:xfrm>
        </p:grpSpPr>
        <p:sp>
          <p:nvSpPr>
            <p:cNvPr id="43" name="Google Shape;1181;p45">
              <a:extLst>
                <a:ext uri="{FF2B5EF4-FFF2-40B4-BE49-F238E27FC236}">
                  <a16:creationId xmlns:a16="http://schemas.microsoft.com/office/drawing/2014/main" id="{F3A668E2-578C-47D9-8484-561B9B5C2C9A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44" name="Google Shape;1182;p45">
              <a:extLst>
                <a:ext uri="{FF2B5EF4-FFF2-40B4-BE49-F238E27FC236}">
                  <a16:creationId xmlns:a16="http://schemas.microsoft.com/office/drawing/2014/main" id="{ABC54CF0-E5C4-4792-BCB8-0FA805D751E3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45" name="Google Shape;1183;p45">
              <a:extLst>
                <a:ext uri="{FF2B5EF4-FFF2-40B4-BE49-F238E27FC236}">
                  <a16:creationId xmlns:a16="http://schemas.microsoft.com/office/drawing/2014/main" id="{C6DB08CB-F578-4414-A58B-C9508D68AC74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</p:grpSp>
      <p:sp>
        <p:nvSpPr>
          <p:cNvPr id="46" name="Google Shape;1154;p45">
            <a:extLst>
              <a:ext uri="{FF2B5EF4-FFF2-40B4-BE49-F238E27FC236}">
                <a16:creationId xmlns:a16="http://schemas.microsoft.com/office/drawing/2014/main" id="{0569DE05-0337-4A71-986A-CDE4A5D44D6E}"/>
              </a:ext>
            </a:extLst>
          </p:cNvPr>
          <p:cNvSpPr/>
          <p:nvPr/>
        </p:nvSpPr>
        <p:spPr>
          <a:xfrm>
            <a:off x="11679011" y="1377376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47" name="Google Shape;1156;p45">
            <a:extLst>
              <a:ext uri="{FF2B5EF4-FFF2-40B4-BE49-F238E27FC236}">
                <a16:creationId xmlns:a16="http://schemas.microsoft.com/office/drawing/2014/main" id="{DC6A50DD-939A-46C5-9CDE-E07B0712F7BD}"/>
              </a:ext>
            </a:extLst>
          </p:cNvPr>
          <p:cNvGrpSpPr/>
          <p:nvPr/>
        </p:nvGrpSpPr>
        <p:grpSpPr>
          <a:xfrm>
            <a:off x="10870584" y="327171"/>
            <a:ext cx="733853" cy="668861"/>
            <a:chOff x="4022111" y="879761"/>
            <a:chExt cx="1373687" cy="1426738"/>
          </a:xfrm>
        </p:grpSpPr>
        <p:sp>
          <p:nvSpPr>
            <p:cNvPr id="48" name="Google Shape;1157;p45">
              <a:extLst>
                <a:ext uri="{FF2B5EF4-FFF2-40B4-BE49-F238E27FC236}">
                  <a16:creationId xmlns:a16="http://schemas.microsoft.com/office/drawing/2014/main" id="{4E2B5717-8457-41E1-8596-B7A6B60FFD4F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49" name="Google Shape;1158;p45">
              <a:extLst>
                <a:ext uri="{FF2B5EF4-FFF2-40B4-BE49-F238E27FC236}">
                  <a16:creationId xmlns:a16="http://schemas.microsoft.com/office/drawing/2014/main" id="{43CA996F-63E7-4985-B7E8-58EE1CDAF952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50" name="Google Shape;1159;p45">
              <a:extLst>
                <a:ext uri="{FF2B5EF4-FFF2-40B4-BE49-F238E27FC236}">
                  <a16:creationId xmlns:a16="http://schemas.microsoft.com/office/drawing/2014/main" id="{787D5B06-25C7-4238-8B11-4FA1C83E98ED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</p:grpSp>
      <p:grpSp>
        <p:nvGrpSpPr>
          <p:cNvPr id="51" name="Google Shape;1160;p45">
            <a:extLst>
              <a:ext uri="{FF2B5EF4-FFF2-40B4-BE49-F238E27FC236}">
                <a16:creationId xmlns:a16="http://schemas.microsoft.com/office/drawing/2014/main" id="{328315C5-5C1A-488E-825D-AE168D320A7C}"/>
              </a:ext>
            </a:extLst>
          </p:cNvPr>
          <p:cNvGrpSpPr/>
          <p:nvPr/>
        </p:nvGrpSpPr>
        <p:grpSpPr>
          <a:xfrm rot="506022">
            <a:off x="11458027" y="607896"/>
            <a:ext cx="647495" cy="622656"/>
            <a:chOff x="7328322" y="3673510"/>
            <a:chExt cx="1126909" cy="745122"/>
          </a:xfrm>
        </p:grpSpPr>
        <p:sp>
          <p:nvSpPr>
            <p:cNvPr id="52" name="Google Shape;1161;p45">
              <a:extLst>
                <a:ext uri="{FF2B5EF4-FFF2-40B4-BE49-F238E27FC236}">
                  <a16:creationId xmlns:a16="http://schemas.microsoft.com/office/drawing/2014/main" id="{4357E817-5845-4F48-90CB-93FBCFB6DDC3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53" name="Google Shape;1162;p45">
              <a:extLst>
                <a:ext uri="{FF2B5EF4-FFF2-40B4-BE49-F238E27FC236}">
                  <a16:creationId xmlns:a16="http://schemas.microsoft.com/office/drawing/2014/main" id="{A6E03342-3CDC-4847-BDA2-E8EA12C68D68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54" name="Google Shape;1163;p45">
              <a:extLst>
                <a:ext uri="{FF2B5EF4-FFF2-40B4-BE49-F238E27FC236}">
                  <a16:creationId xmlns:a16="http://schemas.microsoft.com/office/drawing/2014/main" id="{141B2642-25B2-4EDF-BC8D-688E79C43544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Goudy Stout" panose="0202090407030B020401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75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6841-491E-4F25-96EE-70A34076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00" y="715299"/>
            <a:ext cx="10290000" cy="637600"/>
          </a:xfrm>
        </p:spPr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</a:rPr>
              <a:t>Onomatopoeia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7CF4D-DE7F-4643-B7D3-242FE511B4CB}"/>
              </a:ext>
            </a:extLst>
          </p:cNvPr>
          <p:cNvSpPr/>
          <p:nvPr/>
        </p:nvSpPr>
        <p:spPr>
          <a:xfrm>
            <a:off x="411126" y="1559439"/>
            <a:ext cx="5100081" cy="49955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Onomatopoeia is when a poet uses words that imitate the sound they make. </a:t>
            </a:r>
          </a:p>
          <a:p>
            <a:endParaRPr lang="en-IE" sz="24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IE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Onomatopoeia is when a word sounds like what it means.</a:t>
            </a:r>
          </a:p>
          <a:p>
            <a:endParaRPr lang="en-IE" sz="24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IE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(The buzzing bee flew away)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EA0C4D-5F95-4EB3-A257-4A117D00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251944" y="1565915"/>
            <a:ext cx="4989056" cy="4989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1E0EB-4436-4F75-B4D6-EE8D2DC22119}"/>
              </a:ext>
            </a:extLst>
          </p:cNvPr>
          <p:cNvSpPr txBox="1"/>
          <p:nvPr/>
        </p:nvSpPr>
        <p:spPr>
          <a:xfrm>
            <a:off x="6251944" y="6554972"/>
            <a:ext cx="498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>
                <a:hlinkClick r:id="rId3" tooltip="https://ifioque.com/figures-of-speech/trope/onomatopoeia"/>
              </a:rPr>
              <a:t>This Photo</a:t>
            </a:r>
            <a:r>
              <a:rPr lang="en-IE" sz="1200"/>
              <a:t> by Unknown Author is licensed under </a:t>
            </a:r>
            <a:r>
              <a:rPr lang="en-IE" sz="1200">
                <a:hlinkClick r:id="rId4" tooltip="https://creativecommons.org/licenses/by-nc-nd/3.0/"/>
              </a:rPr>
              <a:t>CC BY-NC-ND</a:t>
            </a:r>
            <a:endParaRPr lang="en-IE" sz="1200"/>
          </a:p>
        </p:txBody>
      </p:sp>
    </p:spTree>
    <p:extLst>
      <p:ext uri="{BB962C8B-B14F-4D97-AF65-F5344CB8AC3E}">
        <p14:creationId xmlns:p14="http://schemas.microsoft.com/office/powerpoint/2010/main" val="421180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5400" b="1" dirty="0">
                <a:solidFill>
                  <a:srgbClr val="002060"/>
                </a:solidFill>
                <a:latin typeface="Ink Free" panose="03080402000500000000" pitchFamily="66" charset="0"/>
              </a:rPr>
              <a:t>What is Poetry?</a:t>
            </a:r>
            <a:endParaRPr sz="5400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1012" name="Google Shape;1012;p40"/>
          <p:cNvSpPr txBox="1">
            <a:spLocks noGrp="1"/>
          </p:cNvSpPr>
          <p:nvPr>
            <p:ph type="body" idx="1"/>
          </p:nvPr>
        </p:nvSpPr>
        <p:spPr>
          <a:xfrm>
            <a:off x="950967" y="1356933"/>
            <a:ext cx="10290000" cy="468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lang="en-IE" sz="20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en-IE" sz="20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en-IE" sz="20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228594" indent="-228594">
              <a:buFontTx/>
              <a:buChar char="-"/>
            </a:pPr>
            <a:r>
              <a:rPr lang="en-IE" sz="3200" b="1" dirty="0">
                <a:solidFill>
                  <a:srgbClr val="002060"/>
                </a:solidFill>
                <a:latin typeface="Ink Free" panose="03080402000500000000" pitchFamily="66" charset="0"/>
              </a:rPr>
              <a:t>Poetry is a type of literature based on words and rhythm. </a:t>
            </a:r>
          </a:p>
          <a:p>
            <a:pPr marL="228594" indent="-228594">
              <a:buFontTx/>
              <a:buChar char="-"/>
            </a:pPr>
            <a:endParaRPr lang="en-IE" sz="32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228594" indent="-228594">
              <a:buFontTx/>
              <a:buChar char="-"/>
            </a:pPr>
            <a:r>
              <a:rPr lang="en-IE" sz="3200" b="1" dirty="0">
                <a:solidFill>
                  <a:srgbClr val="002060"/>
                </a:solidFill>
                <a:latin typeface="Ink Free" panose="03080402000500000000" pitchFamily="66" charset="0"/>
              </a:rPr>
              <a:t>In poetry, words are put together to make different sounds, images and ideas. </a:t>
            </a:r>
          </a:p>
          <a:p>
            <a:pPr marL="228594" indent="-228594">
              <a:buFontTx/>
              <a:buChar char="-"/>
            </a:pPr>
            <a:endParaRPr lang="en-IE" sz="32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228594" indent="-228594">
              <a:buFontTx/>
              <a:buChar char="-"/>
            </a:pPr>
            <a:r>
              <a:rPr lang="en-IE" sz="3200" b="1" dirty="0">
                <a:solidFill>
                  <a:srgbClr val="002060"/>
                </a:solidFill>
                <a:latin typeface="Ink Free" panose="03080402000500000000" pitchFamily="66" charset="0"/>
              </a:rPr>
              <a:t>N.B! Not all poems rhyme. </a:t>
            </a:r>
          </a:p>
          <a:p>
            <a:pPr marL="228594" indent="-228594">
              <a:buFontTx/>
              <a:buChar char="-"/>
            </a:pPr>
            <a:endParaRPr lang="en-IE" sz="32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228594" indent="-228594">
              <a:buFontTx/>
              <a:buChar char="-"/>
            </a:pPr>
            <a:r>
              <a:rPr lang="en-IE" sz="3200" b="1" dirty="0">
                <a:solidFill>
                  <a:srgbClr val="002060"/>
                </a:solidFill>
                <a:latin typeface="Ink Free" panose="03080402000500000000" pitchFamily="66" charset="0"/>
              </a:rPr>
              <a:t>Poems can vary in length, style, techniques and themes. </a:t>
            </a:r>
          </a:p>
          <a:p>
            <a:pPr marL="0" indent="0">
              <a:buNone/>
            </a:pPr>
            <a:endParaRPr lang="en-IE" sz="2000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sz="2000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CE1E-99FF-4E84-AE27-FABDA7F3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35" y="668574"/>
            <a:ext cx="10290000" cy="637600"/>
          </a:xfrm>
        </p:spPr>
        <p:txBody>
          <a:bodyPr/>
          <a:lstStyle/>
          <a:p>
            <a:r>
              <a:rPr lang="en-IE" sz="4800" dirty="0">
                <a:solidFill>
                  <a:srgbClr val="002060"/>
                </a:solidFill>
                <a:latin typeface="Goudy Stout" panose="0202090407030B020401" pitchFamily="18" charset="0"/>
                <a:cs typeface="Cavolini" panose="03000502040302020204" pitchFamily="66" charset="0"/>
              </a:rPr>
              <a:t>Onomatopoeia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E6F8BB-1242-4C18-B0AF-22BA73EEDAC7}"/>
              </a:ext>
            </a:extLst>
          </p:cNvPr>
          <p:cNvSpPr/>
          <p:nvPr/>
        </p:nvSpPr>
        <p:spPr>
          <a:xfrm>
            <a:off x="1174145" y="1947596"/>
            <a:ext cx="4060464" cy="42809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‘Thud’, ‘crash’, ‘bang’ and ‘buzz’ are all examples. Can you think of any more?</a:t>
            </a:r>
          </a:p>
          <a:p>
            <a:endParaRPr lang="en-IE" sz="32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IE" sz="32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CC865D5-B0C8-4E7F-8450-FA1E0D7DB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208058" y="2705495"/>
            <a:ext cx="2751175" cy="3668233"/>
          </a:xfrm>
          <a:prstGeom prst="rect">
            <a:avLst/>
          </a:prstGeom>
        </p:spPr>
      </p:pic>
      <p:sp>
        <p:nvSpPr>
          <p:cNvPr id="5" name="Google Shape;1155;p45">
            <a:extLst>
              <a:ext uri="{FF2B5EF4-FFF2-40B4-BE49-F238E27FC236}">
                <a16:creationId xmlns:a16="http://schemas.microsoft.com/office/drawing/2014/main" id="{0BB069C3-1575-476D-8059-790D29C72856}"/>
              </a:ext>
            </a:extLst>
          </p:cNvPr>
          <p:cNvSpPr/>
          <p:nvPr/>
        </p:nvSpPr>
        <p:spPr>
          <a:xfrm flipH="1">
            <a:off x="824779" y="1650991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" name="Google Shape;1164;p45">
            <a:extLst>
              <a:ext uri="{FF2B5EF4-FFF2-40B4-BE49-F238E27FC236}">
                <a16:creationId xmlns:a16="http://schemas.microsoft.com/office/drawing/2014/main" id="{07D23C2F-D23A-4146-A0EB-681E944E7925}"/>
              </a:ext>
            </a:extLst>
          </p:cNvPr>
          <p:cNvGrpSpPr/>
          <p:nvPr/>
        </p:nvGrpSpPr>
        <p:grpSpPr>
          <a:xfrm>
            <a:off x="365718" y="1289015"/>
            <a:ext cx="497559" cy="522187"/>
            <a:chOff x="7470798" y="1116578"/>
            <a:chExt cx="1373660" cy="1751893"/>
          </a:xfrm>
        </p:grpSpPr>
        <p:sp>
          <p:nvSpPr>
            <p:cNvPr id="7" name="Google Shape;1165;p45">
              <a:extLst>
                <a:ext uri="{FF2B5EF4-FFF2-40B4-BE49-F238E27FC236}">
                  <a16:creationId xmlns:a16="http://schemas.microsoft.com/office/drawing/2014/main" id="{718DE2E9-B7DF-42B8-B4D0-3EC7A201EAE0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8" name="Google Shape;1166;p45">
              <a:extLst>
                <a:ext uri="{FF2B5EF4-FFF2-40B4-BE49-F238E27FC236}">
                  <a16:creationId xmlns:a16="http://schemas.microsoft.com/office/drawing/2014/main" id="{D5285CAE-FE92-4811-ABBD-355D6391BABA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9" name="Google Shape;1167;p45">
              <a:extLst>
                <a:ext uri="{FF2B5EF4-FFF2-40B4-BE49-F238E27FC236}">
                  <a16:creationId xmlns:a16="http://schemas.microsoft.com/office/drawing/2014/main" id="{0B3FA8A4-A365-4B89-AE34-12D38302E675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0" name="Google Shape;1168;p45">
              <a:extLst>
                <a:ext uri="{FF2B5EF4-FFF2-40B4-BE49-F238E27FC236}">
                  <a16:creationId xmlns:a16="http://schemas.microsoft.com/office/drawing/2014/main" id="{F6DA5A81-8029-433C-9382-5353D51E8841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1" name="Google Shape;1169;p45">
              <a:extLst>
                <a:ext uri="{FF2B5EF4-FFF2-40B4-BE49-F238E27FC236}">
                  <a16:creationId xmlns:a16="http://schemas.microsoft.com/office/drawing/2014/main" id="{DB5D3852-121F-4F3E-8015-F24C2060BA49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2" name="Google Shape;1170;p45">
              <a:extLst>
                <a:ext uri="{FF2B5EF4-FFF2-40B4-BE49-F238E27FC236}">
                  <a16:creationId xmlns:a16="http://schemas.microsoft.com/office/drawing/2014/main" id="{20BE0F22-C3C3-4733-BB19-6F6D1F65E0FB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3" name="Google Shape;1171;p45">
              <a:extLst>
                <a:ext uri="{FF2B5EF4-FFF2-40B4-BE49-F238E27FC236}">
                  <a16:creationId xmlns:a16="http://schemas.microsoft.com/office/drawing/2014/main" id="{B1296AE4-A91C-4B1B-9FB5-060EF9292068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4" name="Google Shape;1172;p45">
              <a:extLst>
                <a:ext uri="{FF2B5EF4-FFF2-40B4-BE49-F238E27FC236}">
                  <a16:creationId xmlns:a16="http://schemas.microsoft.com/office/drawing/2014/main" id="{D2132218-8798-4BA9-963D-B5867D8EC716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15" name="Google Shape;1179;p45">
            <a:extLst>
              <a:ext uri="{FF2B5EF4-FFF2-40B4-BE49-F238E27FC236}">
                <a16:creationId xmlns:a16="http://schemas.microsoft.com/office/drawing/2014/main" id="{4A9116E0-BE43-4CCD-AB54-E946F9B992FF}"/>
              </a:ext>
            </a:extLst>
          </p:cNvPr>
          <p:cNvSpPr/>
          <p:nvPr/>
        </p:nvSpPr>
        <p:spPr>
          <a:xfrm>
            <a:off x="1195255" y="338821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6" name="Google Shape;1180;p45">
            <a:extLst>
              <a:ext uri="{FF2B5EF4-FFF2-40B4-BE49-F238E27FC236}">
                <a16:creationId xmlns:a16="http://schemas.microsoft.com/office/drawing/2014/main" id="{0464E8DD-7814-4298-AB5F-08381A6B59A8}"/>
              </a:ext>
            </a:extLst>
          </p:cNvPr>
          <p:cNvGrpSpPr/>
          <p:nvPr/>
        </p:nvGrpSpPr>
        <p:grpSpPr>
          <a:xfrm>
            <a:off x="782009" y="277449"/>
            <a:ext cx="351991" cy="363135"/>
            <a:chOff x="6109266" y="2958701"/>
            <a:chExt cx="158099" cy="163114"/>
          </a:xfrm>
        </p:grpSpPr>
        <p:sp>
          <p:nvSpPr>
            <p:cNvPr id="17" name="Google Shape;1181;p45">
              <a:extLst>
                <a:ext uri="{FF2B5EF4-FFF2-40B4-BE49-F238E27FC236}">
                  <a16:creationId xmlns:a16="http://schemas.microsoft.com/office/drawing/2014/main" id="{B5144A5C-BE17-4182-98B7-D010487EF32A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8" name="Google Shape;1182;p45">
              <a:extLst>
                <a:ext uri="{FF2B5EF4-FFF2-40B4-BE49-F238E27FC236}">
                  <a16:creationId xmlns:a16="http://schemas.microsoft.com/office/drawing/2014/main" id="{6C4F5B77-F27E-479F-883D-A26BFD1A4406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19" name="Google Shape;1183;p45">
              <a:extLst>
                <a:ext uri="{FF2B5EF4-FFF2-40B4-BE49-F238E27FC236}">
                  <a16:creationId xmlns:a16="http://schemas.microsoft.com/office/drawing/2014/main" id="{8A73D7AC-0EC6-4CE3-A423-D03D7706E424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20" name="Google Shape;1154;p45">
            <a:extLst>
              <a:ext uri="{FF2B5EF4-FFF2-40B4-BE49-F238E27FC236}">
                <a16:creationId xmlns:a16="http://schemas.microsoft.com/office/drawing/2014/main" id="{62E70066-D7F9-44F7-A355-C74B9063A7CE}"/>
              </a:ext>
            </a:extLst>
          </p:cNvPr>
          <p:cNvSpPr/>
          <p:nvPr/>
        </p:nvSpPr>
        <p:spPr>
          <a:xfrm>
            <a:off x="1174145" y="162803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1" name="Google Shape;1156;p45">
            <a:extLst>
              <a:ext uri="{FF2B5EF4-FFF2-40B4-BE49-F238E27FC236}">
                <a16:creationId xmlns:a16="http://schemas.microsoft.com/office/drawing/2014/main" id="{C7C22657-A571-4991-A566-BC58260DB732}"/>
              </a:ext>
            </a:extLst>
          </p:cNvPr>
          <p:cNvGrpSpPr/>
          <p:nvPr/>
        </p:nvGrpSpPr>
        <p:grpSpPr>
          <a:xfrm>
            <a:off x="365718" y="577828"/>
            <a:ext cx="733853" cy="668861"/>
            <a:chOff x="4022111" y="879761"/>
            <a:chExt cx="1373687" cy="1426738"/>
          </a:xfrm>
        </p:grpSpPr>
        <p:sp>
          <p:nvSpPr>
            <p:cNvPr id="23" name="Google Shape;1157;p45">
              <a:extLst>
                <a:ext uri="{FF2B5EF4-FFF2-40B4-BE49-F238E27FC236}">
                  <a16:creationId xmlns:a16="http://schemas.microsoft.com/office/drawing/2014/main" id="{B39D9E51-AED3-41B8-AFA1-344622FEA40A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4" name="Google Shape;1158;p45">
              <a:extLst>
                <a:ext uri="{FF2B5EF4-FFF2-40B4-BE49-F238E27FC236}">
                  <a16:creationId xmlns:a16="http://schemas.microsoft.com/office/drawing/2014/main" id="{4D6F823D-16DB-40A6-8304-7E5CFE99D7C4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5" name="Google Shape;1159;p45">
              <a:extLst>
                <a:ext uri="{FF2B5EF4-FFF2-40B4-BE49-F238E27FC236}">
                  <a16:creationId xmlns:a16="http://schemas.microsoft.com/office/drawing/2014/main" id="{12B067C0-4EAC-479D-9152-41E52294AF2D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6" name="Google Shape;1160;p45">
            <a:extLst>
              <a:ext uri="{FF2B5EF4-FFF2-40B4-BE49-F238E27FC236}">
                <a16:creationId xmlns:a16="http://schemas.microsoft.com/office/drawing/2014/main" id="{3A135D83-9D2E-43CE-BFEC-CE9F48DF3EC3}"/>
              </a:ext>
            </a:extLst>
          </p:cNvPr>
          <p:cNvGrpSpPr/>
          <p:nvPr/>
        </p:nvGrpSpPr>
        <p:grpSpPr>
          <a:xfrm rot="506022">
            <a:off x="953161" y="858553"/>
            <a:ext cx="647495" cy="622656"/>
            <a:chOff x="7328322" y="3673510"/>
            <a:chExt cx="1126909" cy="745122"/>
          </a:xfrm>
        </p:grpSpPr>
        <p:sp>
          <p:nvSpPr>
            <p:cNvPr id="27" name="Google Shape;1161;p45">
              <a:extLst>
                <a:ext uri="{FF2B5EF4-FFF2-40B4-BE49-F238E27FC236}">
                  <a16:creationId xmlns:a16="http://schemas.microsoft.com/office/drawing/2014/main" id="{BED8DB2E-D502-4188-9806-ABC05AF28A45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8" name="Google Shape;1162;p45">
              <a:extLst>
                <a:ext uri="{FF2B5EF4-FFF2-40B4-BE49-F238E27FC236}">
                  <a16:creationId xmlns:a16="http://schemas.microsoft.com/office/drawing/2014/main" id="{A54864F4-E925-459E-8F9D-849D79C44D42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9" name="Google Shape;1163;p45">
              <a:extLst>
                <a:ext uri="{FF2B5EF4-FFF2-40B4-BE49-F238E27FC236}">
                  <a16:creationId xmlns:a16="http://schemas.microsoft.com/office/drawing/2014/main" id="{EBE224FD-3EBA-4840-A117-49F344F527C9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30" name="Google Shape;1155;p45">
            <a:extLst>
              <a:ext uri="{FF2B5EF4-FFF2-40B4-BE49-F238E27FC236}">
                <a16:creationId xmlns:a16="http://schemas.microsoft.com/office/drawing/2014/main" id="{A847DA00-C441-4E6C-B21A-86221CD23D5F}"/>
              </a:ext>
            </a:extLst>
          </p:cNvPr>
          <p:cNvSpPr/>
          <p:nvPr/>
        </p:nvSpPr>
        <p:spPr>
          <a:xfrm flipH="1">
            <a:off x="11373965" y="6674147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2" name="Google Shape;1164;p45">
            <a:extLst>
              <a:ext uri="{FF2B5EF4-FFF2-40B4-BE49-F238E27FC236}">
                <a16:creationId xmlns:a16="http://schemas.microsoft.com/office/drawing/2014/main" id="{AC0A5045-A5D4-4DEA-993B-D038A5E3FB07}"/>
              </a:ext>
            </a:extLst>
          </p:cNvPr>
          <p:cNvGrpSpPr/>
          <p:nvPr/>
        </p:nvGrpSpPr>
        <p:grpSpPr>
          <a:xfrm>
            <a:off x="10914903" y="6312171"/>
            <a:ext cx="497559" cy="522187"/>
            <a:chOff x="7470798" y="1116578"/>
            <a:chExt cx="1373660" cy="1751893"/>
          </a:xfrm>
        </p:grpSpPr>
        <p:sp>
          <p:nvSpPr>
            <p:cNvPr id="33" name="Google Shape;1165;p45">
              <a:extLst>
                <a:ext uri="{FF2B5EF4-FFF2-40B4-BE49-F238E27FC236}">
                  <a16:creationId xmlns:a16="http://schemas.microsoft.com/office/drawing/2014/main" id="{630640AC-87A4-4A21-81B9-0FC709997DF0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4" name="Google Shape;1166;p45">
              <a:extLst>
                <a:ext uri="{FF2B5EF4-FFF2-40B4-BE49-F238E27FC236}">
                  <a16:creationId xmlns:a16="http://schemas.microsoft.com/office/drawing/2014/main" id="{7D7AE578-5A04-47FE-85B9-3B914B85894B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5" name="Google Shape;1167;p45">
              <a:extLst>
                <a:ext uri="{FF2B5EF4-FFF2-40B4-BE49-F238E27FC236}">
                  <a16:creationId xmlns:a16="http://schemas.microsoft.com/office/drawing/2014/main" id="{383BE1F9-357A-4435-9830-51EAFA3C78FF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6" name="Google Shape;1168;p45">
              <a:extLst>
                <a:ext uri="{FF2B5EF4-FFF2-40B4-BE49-F238E27FC236}">
                  <a16:creationId xmlns:a16="http://schemas.microsoft.com/office/drawing/2014/main" id="{651C2A76-CC2C-4EA4-A071-984F1CAE243F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7" name="Google Shape;1169;p45">
              <a:extLst>
                <a:ext uri="{FF2B5EF4-FFF2-40B4-BE49-F238E27FC236}">
                  <a16:creationId xmlns:a16="http://schemas.microsoft.com/office/drawing/2014/main" id="{990E918A-E2BA-42E5-956E-F30B47048E1E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8" name="Google Shape;1170;p45">
              <a:extLst>
                <a:ext uri="{FF2B5EF4-FFF2-40B4-BE49-F238E27FC236}">
                  <a16:creationId xmlns:a16="http://schemas.microsoft.com/office/drawing/2014/main" id="{A673ECCD-B718-47D3-A289-219077BA2EB1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9" name="Google Shape;1171;p45">
              <a:extLst>
                <a:ext uri="{FF2B5EF4-FFF2-40B4-BE49-F238E27FC236}">
                  <a16:creationId xmlns:a16="http://schemas.microsoft.com/office/drawing/2014/main" id="{096AA107-FBCF-408F-BA53-CBCE78DD354E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0" name="Google Shape;1172;p45">
              <a:extLst>
                <a:ext uri="{FF2B5EF4-FFF2-40B4-BE49-F238E27FC236}">
                  <a16:creationId xmlns:a16="http://schemas.microsoft.com/office/drawing/2014/main" id="{964A2ED7-5137-431F-BD00-403AB8F80685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41" name="Google Shape;1179;p45">
            <a:extLst>
              <a:ext uri="{FF2B5EF4-FFF2-40B4-BE49-F238E27FC236}">
                <a16:creationId xmlns:a16="http://schemas.microsoft.com/office/drawing/2014/main" id="{5310AA8C-E2DC-4F89-9E09-22A1AB91EF51}"/>
              </a:ext>
            </a:extLst>
          </p:cNvPr>
          <p:cNvSpPr/>
          <p:nvPr/>
        </p:nvSpPr>
        <p:spPr>
          <a:xfrm>
            <a:off x="11744440" y="5361977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2" name="Google Shape;1180;p45">
            <a:extLst>
              <a:ext uri="{FF2B5EF4-FFF2-40B4-BE49-F238E27FC236}">
                <a16:creationId xmlns:a16="http://schemas.microsoft.com/office/drawing/2014/main" id="{C9C6AACE-415D-4908-946A-F89A23EBE758}"/>
              </a:ext>
            </a:extLst>
          </p:cNvPr>
          <p:cNvGrpSpPr/>
          <p:nvPr/>
        </p:nvGrpSpPr>
        <p:grpSpPr>
          <a:xfrm>
            <a:off x="11331194" y="5300605"/>
            <a:ext cx="351991" cy="363135"/>
            <a:chOff x="6109266" y="2958701"/>
            <a:chExt cx="158099" cy="163114"/>
          </a:xfrm>
        </p:grpSpPr>
        <p:sp>
          <p:nvSpPr>
            <p:cNvPr id="43" name="Google Shape;1181;p45">
              <a:extLst>
                <a:ext uri="{FF2B5EF4-FFF2-40B4-BE49-F238E27FC236}">
                  <a16:creationId xmlns:a16="http://schemas.microsoft.com/office/drawing/2014/main" id="{8E35E297-2331-48A9-B6D1-3E027D149E76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4" name="Google Shape;1182;p45">
              <a:extLst>
                <a:ext uri="{FF2B5EF4-FFF2-40B4-BE49-F238E27FC236}">
                  <a16:creationId xmlns:a16="http://schemas.microsoft.com/office/drawing/2014/main" id="{8D95AA56-5341-4F2C-AF5E-D5CA39012E70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5" name="Google Shape;1183;p45">
              <a:extLst>
                <a:ext uri="{FF2B5EF4-FFF2-40B4-BE49-F238E27FC236}">
                  <a16:creationId xmlns:a16="http://schemas.microsoft.com/office/drawing/2014/main" id="{FDAC2F3A-5164-4555-9B8E-26F0D1E51B8B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46" name="Google Shape;1154;p45">
            <a:extLst>
              <a:ext uri="{FF2B5EF4-FFF2-40B4-BE49-F238E27FC236}">
                <a16:creationId xmlns:a16="http://schemas.microsoft.com/office/drawing/2014/main" id="{1FD1950B-38F1-4934-9EA7-AD2F37A3B915}"/>
              </a:ext>
            </a:extLst>
          </p:cNvPr>
          <p:cNvSpPr/>
          <p:nvPr/>
        </p:nvSpPr>
        <p:spPr>
          <a:xfrm>
            <a:off x="11723330" y="6651190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7" name="Google Shape;1156;p45">
            <a:extLst>
              <a:ext uri="{FF2B5EF4-FFF2-40B4-BE49-F238E27FC236}">
                <a16:creationId xmlns:a16="http://schemas.microsoft.com/office/drawing/2014/main" id="{87BBCD10-95DA-49B4-93B9-CEAAFCF09C6B}"/>
              </a:ext>
            </a:extLst>
          </p:cNvPr>
          <p:cNvGrpSpPr/>
          <p:nvPr/>
        </p:nvGrpSpPr>
        <p:grpSpPr>
          <a:xfrm>
            <a:off x="10914903" y="5600984"/>
            <a:ext cx="733853" cy="668861"/>
            <a:chOff x="4022111" y="879761"/>
            <a:chExt cx="1373687" cy="1426738"/>
          </a:xfrm>
        </p:grpSpPr>
        <p:sp>
          <p:nvSpPr>
            <p:cNvPr id="48" name="Google Shape;1157;p45">
              <a:extLst>
                <a:ext uri="{FF2B5EF4-FFF2-40B4-BE49-F238E27FC236}">
                  <a16:creationId xmlns:a16="http://schemas.microsoft.com/office/drawing/2014/main" id="{61BC270F-F982-4D01-B32B-EC53151DB430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9" name="Google Shape;1158;p45">
              <a:extLst>
                <a:ext uri="{FF2B5EF4-FFF2-40B4-BE49-F238E27FC236}">
                  <a16:creationId xmlns:a16="http://schemas.microsoft.com/office/drawing/2014/main" id="{EF80E267-C784-4A92-A3A6-343E55B5F135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0" name="Google Shape;1159;p45">
              <a:extLst>
                <a:ext uri="{FF2B5EF4-FFF2-40B4-BE49-F238E27FC236}">
                  <a16:creationId xmlns:a16="http://schemas.microsoft.com/office/drawing/2014/main" id="{35F7AC14-6289-400F-B513-FEE1A27C0CAC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1" name="Google Shape;1160;p45">
            <a:extLst>
              <a:ext uri="{FF2B5EF4-FFF2-40B4-BE49-F238E27FC236}">
                <a16:creationId xmlns:a16="http://schemas.microsoft.com/office/drawing/2014/main" id="{03AA7AB0-A092-4103-BC90-EF470C0F0AA0}"/>
              </a:ext>
            </a:extLst>
          </p:cNvPr>
          <p:cNvGrpSpPr/>
          <p:nvPr/>
        </p:nvGrpSpPr>
        <p:grpSpPr>
          <a:xfrm rot="506022">
            <a:off x="11502346" y="5881709"/>
            <a:ext cx="647495" cy="622656"/>
            <a:chOff x="7328322" y="3673510"/>
            <a:chExt cx="1126909" cy="745122"/>
          </a:xfrm>
        </p:grpSpPr>
        <p:sp>
          <p:nvSpPr>
            <p:cNvPr id="52" name="Google Shape;1161;p45">
              <a:extLst>
                <a:ext uri="{FF2B5EF4-FFF2-40B4-BE49-F238E27FC236}">
                  <a16:creationId xmlns:a16="http://schemas.microsoft.com/office/drawing/2014/main" id="{74EA3152-E1A6-4274-A2E1-45B9AB5E46FA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3" name="Google Shape;1162;p45">
              <a:extLst>
                <a:ext uri="{FF2B5EF4-FFF2-40B4-BE49-F238E27FC236}">
                  <a16:creationId xmlns:a16="http://schemas.microsoft.com/office/drawing/2014/main" id="{9B23E5A7-DB5F-4162-8387-C12FEF0FC8A2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4" name="Google Shape;1163;p45">
              <a:extLst>
                <a:ext uri="{FF2B5EF4-FFF2-40B4-BE49-F238E27FC236}">
                  <a16:creationId xmlns:a16="http://schemas.microsoft.com/office/drawing/2014/main" id="{8ED41AEB-95EE-4C37-8B34-F2198E0DB167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1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56"/>
          <p:cNvSpPr txBox="1">
            <a:spLocks noGrp="1"/>
          </p:cNvSpPr>
          <p:nvPr>
            <p:ph type="title"/>
          </p:nvPr>
        </p:nvSpPr>
        <p:spPr>
          <a:xfrm>
            <a:off x="1629161" y="455591"/>
            <a:ext cx="10422664" cy="9643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400" dirty="0">
                <a:solidFill>
                  <a:srgbClr val="002060"/>
                </a:solidFill>
                <a:latin typeface="Goudy Stout" panose="0202090407030B020401" pitchFamily="18" charset="0"/>
              </a:rPr>
              <a:t>Personification</a:t>
            </a:r>
            <a:endParaRPr sz="5333"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04786-BD98-4FA1-99F7-86F124EAE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167" y="2046981"/>
            <a:ext cx="4963823" cy="326929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poetic device refers to the use of human characteristics or abilities  to describe a non-human thing or object.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IE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Example: The rain pounded on the window. </a:t>
            </a:r>
          </a:p>
        </p:txBody>
      </p:sp>
      <p:pic>
        <p:nvPicPr>
          <p:cNvPr id="4100" name="Picture 4" descr="Personification - missmalone">
            <a:extLst>
              <a:ext uri="{FF2B5EF4-FFF2-40B4-BE49-F238E27FC236}">
                <a16:creationId xmlns:a16="http://schemas.microsoft.com/office/drawing/2014/main" id="{B980F653-AF63-41D7-83BE-4B957033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3826"/>
            <a:ext cx="5807677" cy="39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155;p45">
            <a:extLst>
              <a:ext uri="{FF2B5EF4-FFF2-40B4-BE49-F238E27FC236}">
                <a16:creationId xmlns:a16="http://schemas.microsoft.com/office/drawing/2014/main" id="{C12A3130-853C-4A61-97C9-C2698A3C33D7}"/>
              </a:ext>
            </a:extLst>
          </p:cNvPr>
          <p:cNvSpPr/>
          <p:nvPr/>
        </p:nvSpPr>
        <p:spPr>
          <a:xfrm flipH="1">
            <a:off x="824779" y="1650991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" name="Google Shape;1164;p45">
            <a:extLst>
              <a:ext uri="{FF2B5EF4-FFF2-40B4-BE49-F238E27FC236}">
                <a16:creationId xmlns:a16="http://schemas.microsoft.com/office/drawing/2014/main" id="{88FBE06D-A310-4F77-949F-0E440C1CB009}"/>
              </a:ext>
            </a:extLst>
          </p:cNvPr>
          <p:cNvGrpSpPr/>
          <p:nvPr/>
        </p:nvGrpSpPr>
        <p:grpSpPr>
          <a:xfrm>
            <a:off x="365718" y="1289015"/>
            <a:ext cx="497559" cy="522187"/>
            <a:chOff x="7470798" y="1116578"/>
            <a:chExt cx="1373660" cy="1751893"/>
          </a:xfrm>
        </p:grpSpPr>
        <p:sp>
          <p:nvSpPr>
            <p:cNvPr id="9" name="Google Shape;1165;p45">
              <a:extLst>
                <a:ext uri="{FF2B5EF4-FFF2-40B4-BE49-F238E27FC236}">
                  <a16:creationId xmlns:a16="http://schemas.microsoft.com/office/drawing/2014/main" id="{345EDA46-265F-4D76-9E7A-8498173B2416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66;p45">
              <a:extLst>
                <a:ext uri="{FF2B5EF4-FFF2-40B4-BE49-F238E27FC236}">
                  <a16:creationId xmlns:a16="http://schemas.microsoft.com/office/drawing/2014/main" id="{FA762275-455A-46A2-96D6-5B62B38A1FFF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67;p45">
              <a:extLst>
                <a:ext uri="{FF2B5EF4-FFF2-40B4-BE49-F238E27FC236}">
                  <a16:creationId xmlns:a16="http://schemas.microsoft.com/office/drawing/2014/main" id="{257FA103-43B5-4A7C-8830-6E4F42B181BF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168;p45">
              <a:extLst>
                <a:ext uri="{FF2B5EF4-FFF2-40B4-BE49-F238E27FC236}">
                  <a16:creationId xmlns:a16="http://schemas.microsoft.com/office/drawing/2014/main" id="{2AD6E030-C2BE-4901-B2B8-E5D407FF1C2F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169;p45">
              <a:extLst>
                <a:ext uri="{FF2B5EF4-FFF2-40B4-BE49-F238E27FC236}">
                  <a16:creationId xmlns:a16="http://schemas.microsoft.com/office/drawing/2014/main" id="{67230183-8F8E-4FE2-9216-FD1B0E31296E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170;p45">
              <a:extLst>
                <a:ext uri="{FF2B5EF4-FFF2-40B4-BE49-F238E27FC236}">
                  <a16:creationId xmlns:a16="http://schemas.microsoft.com/office/drawing/2014/main" id="{F04914C4-DC4B-46F1-8567-1F45F7F56B78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171;p45">
              <a:extLst>
                <a:ext uri="{FF2B5EF4-FFF2-40B4-BE49-F238E27FC236}">
                  <a16:creationId xmlns:a16="http://schemas.microsoft.com/office/drawing/2014/main" id="{0BFC69E1-09F6-4BCF-AE03-6B51BBD02A11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172;p45">
              <a:extLst>
                <a:ext uri="{FF2B5EF4-FFF2-40B4-BE49-F238E27FC236}">
                  <a16:creationId xmlns:a16="http://schemas.microsoft.com/office/drawing/2014/main" id="{C5385BCA-D394-4485-9BAF-144EDB2FA4FC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" name="Google Shape;1179;p45">
            <a:extLst>
              <a:ext uri="{FF2B5EF4-FFF2-40B4-BE49-F238E27FC236}">
                <a16:creationId xmlns:a16="http://schemas.microsoft.com/office/drawing/2014/main" id="{7C5FA4EB-6E9C-44A2-8413-C5E2764785B2}"/>
              </a:ext>
            </a:extLst>
          </p:cNvPr>
          <p:cNvSpPr/>
          <p:nvPr/>
        </p:nvSpPr>
        <p:spPr>
          <a:xfrm>
            <a:off x="1195255" y="338821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oogle Shape;1180;p45">
            <a:extLst>
              <a:ext uri="{FF2B5EF4-FFF2-40B4-BE49-F238E27FC236}">
                <a16:creationId xmlns:a16="http://schemas.microsoft.com/office/drawing/2014/main" id="{FFCB9787-73F7-4D69-B047-E3A50AB56F3E}"/>
              </a:ext>
            </a:extLst>
          </p:cNvPr>
          <p:cNvGrpSpPr/>
          <p:nvPr/>
        </p:nvGrpSpPr>
        <p:grpSpPr>
          <a:xfrm>
            <a:off x="782009" y="277449"/>
            <a:ext cx="351991" cy="363135"/>
            <a:chOff x="6109266" y="2958701"/>
            <a:chExt cx="158099" cy="163114"/>
          </a:xfrm>
        </p:grpSpPr>
        <p:sp>
          <p:nvSpPr>
            <p:cNvPr id="19" name="Google Shape;1181;p45">
              <a:extLst>
                <a:ext uri="{FF2B5EF4-FFF2-40B4-BE49-F238E27FC236}">
                  <a16:creationId xmlns:a16="http://schemas.microsoft.com/office/drawing/2014/main" id="{42650A35-9306-4A33-8C9C-A512EEBE9CD9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182;p45">
              <a:extLst>
                <a:ext uri="{FF2B5EF4-FFF2-40B4-BE49-F238E27FC236}">
                  <a16:creationId xmlns:a16="http://schemas.microsoft.com/office/drawing/2014/main" id="{0464D218-E3C4-4E4B-ADBD-255A5498ED59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183;p45">
              <a:extLst>
                <a:ext uri="{FF2B5EF4-FFF2-40B4-BE49-F238E27FC236}">
                  <a16:creationId xmlns:a16="http://schemas.microsoft.com/office/drawing/2014/main" id="{E11BB071-EF4E-481A-B527-317B041B1D67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1154;p45">
            <a:extLst>
              <a:ext uri="{FF2B5EF4-FFF2-40B4-BE49-F238E27FC236}">
                <a16:creationId xmlns:a16="http://schemas.microsoft.com/office/drawing/2014/main" id="{783D90B7-EA1A-48C1-B7F0-61B37756C414}"/>
              </a:ext>
            </a:extLst>
          </p:cNvPr>
          <p:cNvSpPr/>
          <p:nvPr/>
        </p:nvSpPr>
        <p:spPr>
          <a:xfrm>
            <a:off x="1174145" y="162803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oogle Shape;1156;p45">
            <a:extLst>
              <a:ext uri="{FF2B5EF4-FFF2-40B4-BE49-F238E27FC236}">
                <a16:creationId xmlns:a16="http://schemas.microsoft.com/office/drawing/2014/main" id="{678A8BDD-C057-4E9C-9102-93593B586B15}"/>
              </a:ext>
            </a:extLst>
          </p:cNvPr>
          <p:cNvGrpSpPr/>
          <p:nvPr/>
        </p:nvGrpSpPr>
        <p:grpSpPr>
          <a:xfrm>
            <a:off x="365718" y="577828"/>
            <a:ext cx="733853" cy="668861"/>
            <a:chOff x="4022111" y="879761"/>
            <a:chExt cx="1373687" cy="1426738"/>
          </a:xfrm>
        </p:grpSpPr>
        <p:sp>
          <p:nvSpPr>
            <p:cNvPr id="24" name="Google Shape;1157;p45">
              <a:extLst>
                <a:ext uri="{FF2B5EF4-FFF2-40B4-BE49-F238E27FC236}">
                  <a16:creationId xmlns:a16="http://schemas.microsoft.com/office/drawing/2014/main" id="{1F97E0FE-8AFF-4AD7-8746-382789459838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158;p45">
              <a:extLst>
                <a:ext uri="{FF2B5EF4-FFF2-40B4-BE49-F238E27FC236}">
                  <a16:creationId xmlns:a16="http://schemas.microsoft.com/office/drawing/2014/main" id="{EB149A2D-ABAA-4342-8AAF-F8283BDCB43F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159;p45">
              <a:extLst>
                <a:ext uri="{FF2B5EF4-FFF2-40B4-BE49-F238E27FC236}">
                  <a16:creationId xmlns:a16="http://schemas.microsoft.com/office/drawing/2014/main" id="{03BACF0B-24FE-4133-BAF9-1A9F87858F48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27" name="Google Shape;1160;p45">
            <a:extLst>
              <a:ext uri="{FF2B5EF4-FFF2-40B4-BE49-F238E27FC236}">
                <a16:creationId xmlns:a16="http://schemas.microsoft.com/office/drawing/2014/main" id="{CE476C0A-1C70-47CF-B8C7-5DAA3FF5C2EA}"/>
              </a:ext>
            </a:extLst>
          </p:cNvPr>
          <p:cNvGrpSpPr/>
          <p:nvPr/>
        </p:nvGrpSpPr>
        <p:grpSpPr>
          <a:xfrm rot="506022">
            <a:off x="953161" y="858553"/>
            <a:ext cx="647495" cy="622656"/>
            <a:chOff x="7328322" y="3673510"/>
            <a:chExt cx="1126909" cy="745122"/>
          </a:xfrm>
        </p:grpSpPr>
        <p:sp>
          <p:nvSpPr>
            <p:cNvPr id="28" name="Google Shape;1161;p45">
              <a:extLst>
                <a:ext uri="{FF2B5EF4-FFF2-40B4-BE49-F238E27FC236}">
                  <a16:creationId xmlns:a16="http://schemas.microsoft.com/office/drawing/2014/main" id="{01B2DC7E-6F43-463B-98C5-0CAC48C6C935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162;p45">
              <a:extLst>
                <a:ext uri="{FF2B5EF4-FFF2-40B4-BE49-F238E27FC236}">
                  <a16:creationId xmlns:a16="http://schemas.microsoft.com/office/drawing/2014/main" id="{D49AA6E7-9150-4F93-BAFF-67CE8B809542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163;p45">
              <a:extLst>
                <a:ext uri="{FF2B5EF4-FFF2-40B4-BE49-F238E27FC236}">
                  <a16:creationId xmlns:a16="http://schemas.microsoft.com/office/drawing/2014/main" id="{0B4F1050-0703-4D4A-94DA-BDA405CA5AC7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A2DC29-A805-476C-A406-56EB41ACA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852907" y="1"/>
            <a:ext cx="4769284" cy="47692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2D1E2-98B4-462F-B690-AAD54BB8CFDE}"/>
              </a:ext>
            </a:extLst>
          </p:cNvPr>
          <p:cNvSpPr/>
          <p:nvPr/>
        </p:nvSpPr>
        <p:spPr>
          <a:xfrm>
            <a:off x="235827" y="2127642"/>
            <a:ext cx="3706792" cy="30469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 dirty="0">
                <a:solidFill>
                  <a:srgbClr val="002060"/>
                </a:solidFill>
                <a:latin typeface="Goudy Stout" panose="0202090407030B020401" pitchFamily="18" charset="0"/>
              </a:rPr>
              <a:t>Your turn!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AD2888-EE5A-46A4-8E77-EE638A8D2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020962" y="992549"/>
            <a:ext cx="4221489" cy="2392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943AB-3148-451A-A2B4-A69D8BDC7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4786965" y="3894947"/>
            <a:ext cx="3519780" cy="2559276"/>
          </a:xfrm>
          <a:prstGeom prst="rect">
            <a:avLst/>
          </a:prstGeom>
        </p:spPr>
      </p:pic>
      <p:sp>
        <p:nvSpPr>
          <p:cNvPr id="9" name="Google Shape;1155;p45">
            <a:extLst>
              <a:ext uri="{FF2B5EF4-FFF2-40B4-BE49-F238E27FC236}">
                <a16:creationId xmlns:a16="http://schemas.microsoft.com/office/drawing/2014/main" id="{1008DB18-5580-4E0A-8165-FBC18E04348A}"/>
              </a:ext>
            </a:extLst>
          </p:cNvPr>
          <p:cNvSpPr/>
          <p:nvPr/>
        </p:nvSpPr>
        <p:spPr>
          <a:xfrm flipH="1">
            <a:off x="824779" y="1650991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0" name="Google Shape;1164;p45">
            <a:extLst>
              <a:ext uri="{FF2B5EF4-FFF2-40B4-BE49-F238E27FC236}">
                <a16:creationId xmlns:a16="http://schemas.microsoft.com/office/drawing/2014/main" id="{F8C9BC97-11A5-4CDE-A178-CC1031E38E53}"/>
              </a:ext>
            </a:extLst>
          </p:cNvPr>
          <p:cNvGrpSpPr/>
          <p:nvPr/>
        </p:nvGrpSpPr>
        <p:grpSpPr>
          <a:xfrm>
            <a:off x="365718" y="1289015"/>
            <a:ext cx="497559" cy="522187"/>
            <a:chOff x="7470798" y="1116578"/>
            <a:chExt cx="1373660" cy="1751893"/>
          </a:xfrm>
        </p:grpSpPr>
        <p:sp>
          <p:nvSpPr>
            <p:cNvPr id="12" name="Google Shape;1165;p45">
              <a:extLst>
                <a:ext uri="{FF2B5EF4-FFF2-40B4-BE49-F238E27FC236}">
                  <a16:creationId xmlns:a16="http://schemas.microsoft.com/office/drawing/2014/main" id="{BD539118-32FB-43DF-95C2-6FF49517FE6A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166;p45">
              <a:extLst>
                <a:ext uri="{FF2B5EF4-FFF2-40B4-BE49-F238E27FC236}">
                  <a16:creationId xmlns:a16="http://schemas.microsoft.com/office/drawing/2014/main" id="{6AA532F4-B78F-41BD-A759-700CFE85DFEE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167;p45">
              <a:extLst>
                <a:ext uri="{FF2B5EF4-FFF2-40B4-BE49-F238E27FC236}">
                  <a16:creationId xmlns:a16="http://schemas.microsoft.com/office/drawing/2014/main" id="{19204BCD-471E-47FA-B091-A78D7339457A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168;p45">
              <a:extLst>
                <a:ext uri="{FF2B5EF4-FFF2-40B4-BE49-F238E27FC236}">
                  <a16:creationId xmlns:a16="http://schemas.microsoft.com/office/drawing/2014/main" id="{1AEABECB-C1F3-4AE3-873A-11E9FB5C25DD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169;p45">
              <a:extLst>
                <a:ext uri="{FF2B5EF4-FFF2-40B4-BE49-F238E27FC236}">
                  <a16:creationId xmlns:a16="http://schemas.microsoft.com/office/drawing/2014/main" id="{ED29AEA0-EC0C-4E4F-928F-3BC9B4422DAF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170;p45">
              <a:extLst>
                <a:ext uri="{FF2B5EF4-FFF2-40B4-BE49-F238E27FC236}">
                  <a16:creationId xmlns:a16="http://schemas.microsoft.com/office/drawing/2014/main" id="{2A22D506-24C6-4D3E-A9C3-EE482EF6B82C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171;p45">
              <a:extLst>
                <a:ext uri="{FF2B5EF4-FFF2-40B4-BE49-F238E27FC236}">
                  <a16:creationId xmlns:a16="http://schemas.microsoft.com/office/drawing/2014/main" id="{93F84D44-9400-4EEC-A1F9-889016FA65ED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172;p45">
              <a:extLst>
                <a:ext uri="{FF2B5EF4-FFF2-40B4-BE49-F238E27FC236}">
                  <a16:creationId xmlns:a16="http://schemas.microsoft.com/office/drawing/2014/main" id="{E3BC8C61-5157-4079-82F8-C5623CB24BC7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" name="Google Shape;1179;p45">
            <a:extLst>
              <a:ext uri="{FF2B5EF4-FFF2-40B4-BE49-F238E27FC236}">
                <a16:creationId xmlns:a16="http://schemas.microsoft.com/office/drawing/2014/main" id="{73F975E9-E411-4031-8534-26528B6BDCFD}"/>
              </a:ext>
            </a:extLst>
          </p:cNvPr>
          <p:cNvSpPr/>
          <p:nvPr/>
        </p:nvSpPr>
        <p:spPr>
          <a:xfrm>
            <a:off x="1195255" y="338821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" name="Google Shape;1180;p45">
            <a:extLst>
              <a:ext uri="{FF2B5EF4-FFF2-40B4-BE49-F238E27FC236}">
                <a16:creationId xmlns:a16="http://schemas.microsoft.com/office/drawing/2014/main" id="{9E7C5B4F-5D91-42B6-8D40-F37E1859819C}"/>
              </a:ext>
            </a:extLst>
          </p:cNvPr>
          <p:cNvGrpSpPr/>
          <p:nvPr/>
        </p:nvGrpSpPr>
        <p:grpSpPr>
          <a:xfrm>
            <a:off x="782009" y="277449"/>
            <a:ext cx="351991" cy="363135"/>
            <a:chOff x="6109266" y="2958701"/>
            <a:chExt cx="158099" cy="163114"/>
          </a:xfrm>
        </p:grpSpPr>
        <p:sp>
          <p:nvSpPr>
            <p:cNvPr id="23" name="Google Shape;1181;p45">
              <a:extLst>
                <a:ext uri="{FF2B5EF4-FFF2-40B4-BE49-F238E27FC236}">
                  <a16:creationId xmlns:a16="http://schemas.microsoft.com/office/drawing/2014/main" id="{FEFF3A6B-121F-4005-8E20-CD8940D1E43F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182;p45">
              <a:extLst>
                <a:ext uri="{FF2B5EF4-FFF2-40B4-BE49-F238E27FC236}">
                  <a16:creationId xmlns:a16="http://schemas.microsoft.com/office/drawing/2014/main" id="{8FCFD999-A29D-41A0-82E9-6BCB5FA4196B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183;p45">
              <a:extLst>
                <a:ext uri="{FF2B5EF4-FFF2-40B4-BE49-F238E27FC236}">
                  <a16:creationId xmlns:a16="http://schemas.microsoft.com/office/drawing/2014/main" id="{8DCD5662-5269-4B1D-9F88-8CC05F82FC1B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" name="Google Shape;1154;p45">
            <a:extLst>
              <a:ext uri="{FF2B5EF4-FFF2-40B4-BE49-F238E27FC236}">
                <a16:creationId xmlns:a16="http://schemas.microsoft.com/office/drawing/2014/main" id="{B58EE9DA-700F-4909-AFDD-29986E83D6FA}"/>
              </a:ext>
            </a:extLst>
          </p:cNvPr>
          <p:cNvSpPr/>
          <p:nvPr/>
        </p:nvSpPr>
        <p:spPr>
          <a:xfrm>
            <a:off x="1174145" y="162803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7" name="Google Shape;1156;p45">
            <a:extLst>
              <a:ext uri="{FF2B5EF4-FFF2-40B4-BE49-F238E27FC236}">
                <a16:creationId xmlns:a16="http://schemas.microsoft.com/office/drawing/2014/main" id="{E9A5CE1C-3074-40C1-8D45-E860E5E5C729}"/>
              </a:ext>
            </a:extLst>
          </p:cNvPr>
          <p:cNvGrpSpPr/>
          <p:nvPr/>
        </p:nvGrpSpPr>
        <p:grpSpPr>
          <a:xfrm>
            <a:off x="365718" y="577828"/>
            <a:ext cx="733853" cy="668861"/>
            <a:chOff x="4022111" y="879761"/>
            <a:chExt cx="1373687" cy="1426738"/>
          </a:xfrm>
        </p:grpSpPr>
        <p:sp>
          <p:nvSpPr>
            <p:cNvPr id="28" name="Google Shape;1157;p45">
              <a:extLst>
                <a:ext uri="{FF2B5EF4-FFF2-40B4-BE49-F238E27FC236}">
                  <a16:creationId xmlns:a16="http://schemas.microsoft.com/office/drawing/2014/main" id="{393C0D45-1AD2-4E43-9FCE-7D14B169B773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158;p45">
              <a:extLst>
                <a:ext uri="{FF2B5EF4-FFF2-40B4-BE49-F238E27FC236}">
                  <a16:creationId xmlns:a16="http://schemas.microsoft.com/office/drawing/2014/main" id="{A6CB8FC7-5A5B-44D5-9329-B3F93ABA3767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159;p45">
              <a:extLst>
                <a:ext uri="{FF2B5EF4-FFF2-40B4-BE49-F238E27FC236}">
                  <a16:creationId xmlns:a16="http://schemas.microsoft.com/office/drawing/2014/main" id="{DA83FE0E-3061-457E-802C-30C42742A45E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31" name="Google Shape;1160;p45">
            <a:extLst>
              <a:ext uri="{FF2B5EF4-FFF2-40B4-BE49-F238E27FC236}">
                <a16:creationId xmlns:a16="http://schemas.microsoft.com/office/drawing/2014/main" id="{1C774B02-D463-4A98-8BA5-D7F2DB46C7E7}"/>
              </a:ext>
            </a:extLst>
          </p:cNvPr>
          <p:cNvGrpSpPr/>
          <p:nvPr/>
        </p:nvGrpSpPr>
        <p:grpSpPr>
          <a:xfrm rot="506022">
            <a:off x="953161" y="858553"/>
            <a:ext cx="647495" cy="622656"/>
            <a:chOff x="7328322" y="3673510"/>
            <a:chExt cx="1126909" cy="745122"/>
          </a:xfrm>
        </p:grpSpPr>
        <p:sp>
          <p:nvSpPr>
            <p:cNvPr id="32" name="Google Shape;1161;p45">
              <a:extLst>
                <a:ext uri="{FF2B5EF4-FFF2-40B4-BE49-F238E27FC236}">
                  <a16:creationId xmlns:a16="http://schemas.microsoft.com/office/drawing/2014/main" id="{F5DBED44-3AD5-4315-89BF-6983B7B5C7A5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162;p45">
              <a:extLst>
                <a:ext uri="{FF2B5EF4-FFF2-40B4-BE49-F238E27FC236}">
                  <a16:creationId xmlns:a16="http://schemas.microsoft.com/office/drawing/2014/main" id="{BBD98863-FDBE-447F-8B9A-FCEF11B753ED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163;p45">
              <a:extLst>
                <a:ext uri="{FF2B5EF4-FFF2-40B4-BE49-F238E27FC236}">
                  <a16:creationId xmlns:a16="http://schemas.microsoft.com/office/drawing/2014/main" id="{693C1531-C78A-43C9-9A4F-9E0844BFA81D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" name="Google Shape;1155;p45">
            <a:extLst>
              <a:ext uri="{FF2B5EF4-FFF2-40B4-BE49-F238E27FC236}">
                <a16:creationId xmlns:a16="http://schemas.microsoft.com/office/drawing/2014/main" id="{FD5100E3-A3DE-4B76-89FE-AA296C1F8363}"/>
              </a:ext>
            </a:extLst>
          </p:cNvPr>
          <p:cNvSpPr/>
          <p:nvPr/>
        </p:nvSpPr>
        <p:spPr>
          <a:xfrm flipH="1">
            <a:off x="11463549" y="6653049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" name="Google Shape;1164;p45">
            <a:extLst>
              <a:ext uri="{FF2B5EF4-FFF2-40B4-BE49-F238E27FC236}">
                <a16:creationId xmlns:a16="http://schemas.microsoft.com/office/drawing/2014/main" id="{F4171059-DFE7-47C2-8497-1F2407012798}"/>
              </a:ext>
            </a:extLst>
          </p:cNvPr>
          <p:cNvGrpSpPr/>
          <p:nvPr/>
        </p:nvGrpSpPr>
        <p:grpSpPr>
          <a:xfrm>
            <a:off x="11004487" y="6291072"/>
            <a:ext cx="497559" cy="522187"/>
            <a:chOff x="7470798" y="1116578"/>
            <a:chExt cx="1373660" cy="1751893"/>
          </a:xfrm>
        </p:grpSpPr>
        <p:sp>
          <p:nvSpPr>
            <p:cNvPr id="37" name="Google Shape;1165;p45">
              <a:extLst>
                <a:ext uri="{FF2B5EF4-FFF2-40B4-BE49-F238E27FC236}">
                  <a16:creationId xmlns:a16="http://schemas.microsoft.com/office/drawing/2014/main" id="{E72C0B76-030A-4CD9-97A5-FE512454AED7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166;p45">
              <a:extLst>
                <a:ext uri="{FF2B5EF4-FFF2-40B4-BE49-F238E27FC236}">
                  <a16:creationId xmlns:a16="http://schemas.microsoft.com/office/drawing/2014/main" id="{FC213D50-8A46-434A-AAF7-6E28390A0007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167;p45">
              <a:extLst>
                <a:ext uri="{FF2B5EF4-FFF2-40B4-BE49-F238E27FC236}">
                  <a16:creationId xmlns:a16="http://schemas.microsoft.com/office/drawing/2014/main" id="{C9C88148-931D-4B56-A07B-255822E68BAE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168;p45">
              <a:extLst>
                <a:ext uri="{FF2B5EF4-FFF2-40B4-BE49-F238E27FC236}">
                  <a16:creationId xmlns:a16="http://schemas.microsoft.com/office/drawing/2014/main" id="{AF6CBA13-2905-49BA-8526-796826C7362D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169;p45">
              <a:extLst>
                <a:ext uri="{FF2B5EF4-FFF2-40B4-BE49-F238E27FC236}">
                  <a16:creationId xmlns:a16="http://schemas.microsoft.com/office/drawing/2014/main" id="{FB3571C3-8195-4243-9DBF-F5E907978DCC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170;p45">
              <a:extLst>
                <a:ext uri="{FF2B5EF4-FFF2-40B4-BE49-F238E27FC236}">
                  <a16:creationId xmlns:a16="http://schemas.microsoft.com/office/drawing/2014/main" id="{75462DBE-6187-4C64-8391-15D699A2DF33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171;p45">
              <a:extLst>
                <a:ext uri="{FF2B5EF4-FFF2-40B4-BE49-F238E27FC236}">
                  <a16:creationId xmlns:a16="http://schemas.microsoft.com/office/drawing/2014/main" id="{110C4D95-FD50-4AE7-BEB5-DEB0AB9EB886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172;p45">
              <a:extLst>
                <a:ext uri="{FF2B5EF4-FFF2-40B4-BE49-F238E27FC236}">
                  <a16:creationId xmlns:a16="http://schemas.microsoft.com/office/drawing/2014/main" id="{75CBC1A6-19BB-4B75-AAE9-5D2914F818A6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5" name="Google Shape;1179;p45">
            <a:extLst>
              <a:ext uri="{FF2B5EF4-FFF2-40B4-BE49-F238E27FC236}">
                <a16:creationId xmlns:a16="http://schemas.microsoft.com/office/drawing/2014/main" id="{982D54B1-7296-4A4D-ACCB-F529D34FE528}"/>
              </a:ext>
            </a:extLst>
          </p:cNvPr>
          <p:cNvSpPr/>
          <p:nvPr/>
        </p:nvSpPr>
        <p:spPr>
          <a:xfrm>
            <a:off x="11834024" y="5340878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6" name="Google Shape;1180;p45">
            <a:extLst>
              <a:ext uri="{FF2B5EF4-FFF2-40B4-BE49-F238E27FC236}">
                <a16:creationId xmlns:a16="http://schemas.microsoft.com/office/drawing/2014/main" id="{F2AF8B2D-71BF-4DD9-897B-8801122DB6A8}"/>
              </a:ext>
            </a:extLst>
          </p:cNvPr>
          <p:cNvGrpSpPr/>
          <p:nvPr/>
        </p:nvGrpSpPr>
        <p:grpSpPr>
          <a:xfrm>
            <a:off x="11420778" y="5279506"/>
            <a:ext cx="351991" cy="363135"/>
            <a:chOff x="6109266" y="2958701"/>
            <a:chExt cx="158099" cy="163114"/>
          </a:xfrm>
        </p:grpSpPr>
        <p:sp>
          <p:nvSpPr>
            <p:cNvPr id="47" name="Google Shape;1181;p45">
              <a:extLst>
                <a:ext uri="{FF2B5EF4-FFF2-40B4-BE49-F238E27FC236}">
                  <a16:creationId xmlns:a16="http://schemas.microsoft.com/office/drawing/2014/main" id="{9003AF1E-3ACF-4966-A1C6-5E8C63F3567A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182;p45">
              <a:extLst>
                <a:ext uri="{FF2B5EF4-FFF2-40B4-BE49-F238E27FC236}">
                  <a16:creationId xmlns:a16="http://schemas.microsoft.com/office/drawing/2014/main" id="{72E08D3B-FDCA-45D0-9801-B2E5EB02A86F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183;p45">
              <a:extLst>
                <a:ext uri="{FF2B5EF4-FFF2-40B4-BE49-F238E27FC236}">
                  <a16:creationId xmlns:a16="http://schemas.microsoft.com/office/drawing/2014/main" id="{028B85EC-162E-4349-AB40-C30ADF792BF2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0" name="Google Shape;1154;p45">
            <a:extLst>
              <a:ext uri="{FF2B5EF4-FFF2-40B4-BE49-F238E27FC236}">
                <a16:creationId xmlns:a16="http://schemas.microsoft.com/office/drawing/2014/main" id="{FC01D678-765F-4175-8CD0-E1F8F01B3139}"/>
              </a:ext>
            </a:extLst>
          </p:cNvPr>
          <p:cNvSpPr/>
          <p:nvPr/>
        </p:nvSpPr>
        <p:spPr>
          <a:xfrm>
            <a:off x="11812914" y="6630091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1" name="Google Shape;1156;p45">
            <a:extLst>
              <a:ext uri="{FF2B5EF4-FFF2-40B4-BE49-F238E27FC236}">
                <a16:creationId xmlns:a16="http://schemas.microsoft.com/office/drawing/2014/main" id="{3ED75030-3517-44B8-A9AE-AF7103576BED}"/>
              </a:ext>
            </a:extLst>
          </p:cNvPr>
          <p:cNvGrpSpPr/>
          <p:nvPr/>
        </p:nvGrpSpPr>
        <p:grpSpPr>
          <a:xfrm>
            <a:off x="11004487" y="5579886"/>
            <a:ext cx="733853" cy="668861"/>
            <a:chOff x="4022111" y="879761"/>
            <a:chExt cx="1373687" cy="1426738"/>
          </a:xfrm>
        </p:grpSpPr>
        <p:sp>
          <p:nvSpPr>
            <p:cNvPr id="52" name="Google Shape;1157;p45">
              <a:extLst>
                <a:ext uri="{FF2B5EF4-FFF2-40B4-BE49-F238E27FC236}">
                  <a16:creationId xmlns:a16="http://schemas.microsoft.com/office/drawing/2014/main" id="{89733620-23AA-44D3-B970-7BB68F7D5C81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158;p45">
              <a:extLst>
                <a:ext uri="{FF2B5EF4-FFF2-40B4-BE49-F238E27FC236}">
                  <a16:creationId xmlns:a16="http://schemas.microsoft.com/office/drawing/2014/main" id="{F3B5B23F-4CAD-4229-BDA1-2A18E49F0E9D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159;p45">
              <a:extLst>
                <a:ext uri="{FF2B5EF4-FFF2-40B4-BE49-F238E27FC236}">
                  <a16:creationId xmlns:a16="http://schemas.microsoft.com/office/drawing/2014/main" id="{EAB71FA6-A56F-4405-B3B3-21923BBCDC89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55" name="Google Shape;1160;p45">
            <a:extLst>
              <a:ext uri="{FF2B5EF4-FFF2-40B4-BE49-F238E27FC236}">
                <a16:creationId xmlns:a16="http://schemas.microsoft.com/office/drawing/2014/main" id="{63B8944F-DB26-4E47-8BD7-1678CD19B046}"/>
              </a:ext>
            </a:extLst>
          </p:cNvPr>
          <p:cNvGrpSpPr/>
          <p:nvPr/>
        </p:nvGrpSpPr>
        <p:grpSpPr>
          <a:xfrm rot="506022">
            <a:off x="11591930" y="5860611"/>
            <a:ext cx="647495" cy="622656"/>
            <a:chOff x="7328322" y="3673510"/>
            <a:chExt cx="1126909" cy="745122"/>
          </a:xfrm>
        </p:grpSpPr>
        <p:sp>
          <p:nvSpPr>
            <p:cNvPr id="56" name="Google Shape;1161;p45">
              <a:extLst>
                <a:ext uri="{FF2B5EF4-FFF2-40B4-BE49-F238E27FC236}">
                  <a16:creationId xmlns:a16="http://schemas.microsoft.com/office/drawing/2014/main" id="{45E4C778-F37B-46CC-A72E-DB4E9240E019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162;p45">
              <a:extLst>
                <a:ext uri="{FF2B5EF4-FFF2-40B4-BE49-F238E27FC236}">
                  <a16:creationId xmlns:a16="http://schemas.microsoft.com/office/drawing/2014/main" id="{EF1A5FC3-26E9-45E6-9C18-7F5ECE064181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163;p45">
              <a:extLst>
                <a:ext uri="{FF2B5EF4-FFF2-40B4-BE49-F238E27FC236}">
                  <a16:creationId xmlns:a16="http://schemas.microsoft.com/office/drawing/2014/main" id="{7F57B043-119D-4100-88D2-3B49C66D88E7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476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50"/>
          <p:cNvSpPr txBox="1">
            <a:spLocks noGrp="1"/>
          </p:cNvSpPr>
          <p:nvPr>
            <p:ph type="title"/>
          </p:nvPr>
        </p:nvSpPr>
        <p:spPr>
          <a:xfrm>
            <a:off x="1834412" y="274681"/>
            <a:ext cx="10216474" cy="15174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IE" sz="6000" dirty="0">
                <a:solidFill>
                  <a:srgbClr val="002060"/>
                </a:solidFill>
                <a:latin typeface="Goudy Stout" panose="0202090407030B020401" pitchFamily="18" charset="0"/>
                <a:cs typeface="Cavolini" panose="03000502040302020204" pitchFamily="66" charset="0"/>
              </a:rPr>
              <a:t>Repetition </a:t>
            </a:r>
            <a:endParaRPr sz="6000" dirty="0">
              <a:solidFill>
                <a:srgbClr val="002060"/>
              </a:solidFill>
              <a:latin typeface="Goudy Stout" panose="0202090407030B020401" pitchFamily="18" charset="0"/>
              <a:cs typeface="Cavolini" panose="0300050204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093325-1C3B-4768-AB6A-0F94442F8F05}"/>
              </a:ext>
            </a:extLst>
          </p:cNvPr>
          <p:cNvSpPr/>
          <p:nvPr/>
        </p:nvSpPr>
        <p:spPr>
          <a:xfrm>
            <a:off x="7094859" y="1762347"/>
            <a:ext cx="4615133" cy="3468871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Repetition refers to the repeating of a word, within a short space of words. </a:t>
            </a:r>
          </a:p>
          <a:p>
            <a:pPr algn="ctr"/>
            <a:endParaRPr lang="en-IE" sz="24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Poets use repetition to emphasize a feeling, idea or to create a sense of urgency. </a:t>
            </a:r>
          </a:p>
        </p:txBody>
      </p:sp>
      <p:pic>
        <p:nvPicPr>
          <p:cNvPr id="3074" name="Picture 2" descr="Using Repetition for Success - The One Key Element You Must Not Miss">
            <a:extLst>
              <a:ext uri="{FF2B5EF4-FFF2-40B4-BE49-F238E27FC236}">
                <a16:creationId xmlns:a16="http://schemas.microsoft.com/office/drawing/2014/main" id="{0EF6F1C3-7610-4D80-BF3B-3084111D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5" y="1880137"/>
            <a:ext cx="6240380" cy="33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1155;p45">
            <a:extLst>
              <a:ext uri="{FF2B5EF4-FFF2-40B4-BE49-F238E27FC236}">
                <a16:creationId xmlns:a16="http://schemas.microsoft.com/office/drawing/2014/main" id="{593669F6-45DB-4E27-9971-6D61690AA9E7}"/>
              </a:ext>
            </a:extLst>
          </p:cNvPr>
          <p:cNvSpPr/>
          <p:nvPr/>
        </p:nvSpPr>
        <p:spPr>
          <a:xfrm flipH="1">
            <a:off x="824779" y="1650991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1" name="Google Shape;1164;p45">
            <a:extLst>
              <a:ext uri="{FF2B5EF4-FFF2-40B4-BE49-F238E27FC236}">
                <a16:creationId xmlns:a16="http://schemas.microsoft.com/office/drawing/2014/main" id="{0841F52A-B923-4FDE-8FAB-3BCE7F48473B}"/>
              </a:ext>
            </a:extLst>
          </p:cNvPr>
          <p:cNvGrpSpPr/>
          <p:nvPr/>
        </p:nvGrpSpPr>
        <p:grpSpPr>
          <a:xfrm>
            <a:off x="365718" y="1289015"/>
            <a:ext cx="497559" cy="522187"/>
            <a:chOff x="7470798" y="1116578"/>
            <a:chExt cx="1373660" cy="1751893"/>
          </a:xfrm>
        </p:grpSpPr>
        <p:sp>
          <p:nvSpPr>
            <p:cNvPr id="32" name="Google Shape;1165;p45">
              <a:extLst>
                <a:ext uri="{FF2B5EF4-FFF2-40B4-BE49-F238E27FC236}">
                  <a16:creationId xmlns:a16="http://schemas.microsoft.com/office/drawing/2014/main" id="{E90D41EA-1585-4D07-87D2-55AF79726CDA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3" name="Google Shape;1166;p45">
              <a:extLst>
                <a:ext uri="{FF2B5EF4-FFF2-40B4-BE49-F238E27FC236}">
                  <a16:creationId xmlns:a16="http://schemas.microsoft.com/office/drawing/2014/main" id="{3E1B070A-F084-47A3-8531-4BE45E8124BC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4" name="Google Shape;1167;p45">
              <a:extLst>
                <a:ext uri="{FF2B5EF4-FFF2-40B4-BE49-F238E27FC236}">
                  <a16:creationId xmlns:a16="http://schemas.microsoft.com/office/drawing/2014/main" id="{C652A08B-77E1-421E-8255-95CE06CE94AA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5" name="Google Shape;1168;p45">
              <a:extLst>
                <a:ext uri="{FF2B5EF4-FFF2-40B4-BE49-F238E27FC236}">
                  <a16:creationId xmlns:a16="http://schemas.microsoft.com/office/drawing/2014/main" id="{F081DEBB-50D0-4265-8A05-19982D0CF43F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6" name="Google Shape;1169;p45">
              <a:extLst>
                <a:ext uri="{FF2B5EF4-FFF2-40B4-BE49-F238E27FC236}">
                  <a16:creationId xmlns:a16="http://schemas.microsoft.com/office/drawing/2014/main" id="{4063899E-E7C9-4F08-8D17-C2945285AFCC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7" name="Google Shape;1170;p45">
              <a:extLst>
                <a:ext uri="{FF2B5EF4-FFF2-40B4-BE49-F238E27FC236}">
                  <a16:creationId xmlns:a16="http://schemas.microsoft.com/office/drawing/2014/main" id="{9440F0B9-7FD1-408E-B2E7-3ABD585353CF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8" name="Google Shape;1171;p45">
              <a:extLst>
                <a:ext uri="{FF2B5EF4-FFF2-40B4-BE49-F238E27FC236}">
                  <a16:creationId xmlns:a16="http://schemas.microsoft.com/office/drawing/2014/main" id="{B47A1DF2-DC43-4A3E-AEA6-9CC272F9DF93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39" name="Google Shape;1172;p45">
              <a:extLst>
                <a:ext uri="{FF2B5EF4-FFF2-40B4-BE49-F238E27FC236}">
                  <a16:creationId xmlns:a16="http://schemas.microsoft.com/office/drawing/2014/main" id="{AA3C2002-D0FC-4518-AA63-9DFBA8BF22F9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40" name="Google Shape;1179;p45">
            <a:extLst>
              <a:ext uri="{FF2B5EF4-FFF2-40B4-BE49-F238E27FC236}">
                <a16:creationId xmlns:a16="http://schemas.microsoft.com/office/drawing/2014/main" id="{3CC2DB90-C849-4EC8-A25C-A45217E1AEEC}"/>
              </a:ext>
            </a:extLst>
          </p:cNvPr>
          <p:cNvSpPr/>
          <p:nvPr/>
        </p:nvSpPr>
        <p:spPr>
          <a:xfrm>
            <a:off x="1195255" y="338821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1" name="Google Shape;1180;p45">
            <a:extLst>
              <a:ext uri="{FF2B5EF4-FFF2-40B4-BE49-F238E27FC236}">
                <a16:creationId xmlns:a16="http://schemas.microsoft.com/office/drawing/2014/main" id="{77854CD0-4FDF-4E08-A889-E7A5EDEA9A75}"/>
              </a:ext>
            </a:extLst>
          </p:cNvPr>
          <p:cNvGrpSpPr/>
          <p:nvPr/>
        </p:nvGrpSpPr>
        <p:grpSpPr>
          <a:xfrm>
            <a:off x="782009" y="277449"/>
            <a:ext cx="351991" cy="363135"/>
            <a:chOff x="6109266" y="2958701"/>
            <a:chExt cx="158099" cy="163114"/>
          </a:xfrm>
        </p:grpSpPr>
        <p:sp>
          <p:nvSpPr>
            <p:cNvPr id="42" name="Google Shape;1181;p45">
              <a:extLst>
                <a:ext uri="{FF2B5EF4-FFF2-40B4-BE49-F238E27FC236}">
                  <a16:creationId xmlns:a16="http://schemas.microsoft.com/office/drawing/2014/main" id="{CAAD16AA-2638-498B-934B-E7241A5749FC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3" name="Google Shape;1182;p45">
              <a:extLst>
                <a:ext uri="{FF2B5EF4-FFF2-40B4-BE49-F238E27FC236}">
                  <a16:creationId xmlns:a16="http://schemas.microsoft.com/office/drawing/2014/main" id="{4A4EBB13-1584-4621-99D6-D7C89499BEC6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4" name="Google Shape;1183;p45">
              <a:extLst>
                <a:ext uri="{FF2B5EF4-FFF2-40B4-BE49-F238E27FC236}">
                  <a16:creationId xmlns:a16="http://schemas.microsoft.com/office/drawing/2014/main" id="{7D0C4263-4B88-4E87-A5D7-F42569DDC257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45" name="Google Shape;1154;p45">
            <a:extLst>
              <a:ext uri="{FF2B5EF4-FFF2-40B4-BE49-F238E27FC236}">
                <a16:creationId xmlns:a16="http://schemas.microsoft.com/office/drawing/2014/main" id="{8A8EAF0E-447D-4347-AE2A-139023D87417}"/>
              </a:ext>
            </a:extLst>
          </p:cNvPr>
          <p:cNvSpPr/>
          <p:nvPr/>
        </p:nvSpPr>
        <p:spPr>
          <a:xfrm>
            <a:off x="1174145" y="162803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6" name="Google Shape;1156;p45">
            <a:extLst>
              <a:ext uri="{FF2B5EF4-FFF2-40B4-BE49-F238E27FC236}">
                <a16:creationId xmlns:a16="http://schemas.microsoft.com/office/drawing/2014/main" id="{CAE77C39-810C-4998-A7C5-99CE2F93AE08}"/>
              </a:ext>
            </a:extLst>
          </p:cNvPr>
          <p:cNvGrpSpPr/>
          <p:nvPr/>
        </p:nvGrpSpPr>
        <p:grpSpPr>
          <a:xfrm>
            <a:off x="365718" y="577828"/>
            <a:ext cx="733853" cy="668861"/>
            <a:chOff x="4022111" y="879761"/>
            <a:chExt cx="1373687" cy="1426738"/>
          </a:xfrm>
        </p:grpSpPr>
        <p:sp>
          <p:nvSpPr>
            <p:cNvPr id="47" name="Google Shape;1157;p45">
              <a:extLst>
                <a:ext uri="{FF2B5EF4-FFF2-40B4-BE49-F238E27FC236}">
                  <a16:creationId xmlns:a16="http://schemas.microsoft.com/office/drawing/2014/main" id="{1D32EBAA-BDD0-4F73-BA4F-61B0B4A4F0F4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8" name="Google Shape;1158;p45">
              <a:extLst>
                <a:ext uri="{FF2B5EF4-FFF2-40B4-BE49-F238E27FC236}">
                  <a16:creationId xmlns:a16="http://schemas.microsoft.com/office/drawing/2014/main" id="{F096F591-C4EA-4B89-AF66-6DCCF13BE19C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49" name="Google Shape;1159;p45">
              <a:extLst>
                <a:ext uri="{FF2B5EF4-FFF2-40B4-BE49-F238E27FC236}">
                  <a16:creationId xmlns:a16="http://schemas.microsoft.com/office/drawing/2014/main" id="{74972251-F5FA-42FA-81A0-8CC480AE3A04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0" name="Google Shape;1160;p45">
            <a:extLst>
              <a:ext uri="{FF2B5EF4-FFF2-40B4-BE49-F238E27FC236}">
                <a16:creationId xmlns:a16="http://schemas.microsoft.com/office/drawing/2014/main" id="{5F38442F-C954-4B63-9B45-7CB683CB2A4A}"/>
              </a:ext>
            </a:extLst>
          </p:cNvPr>
          <p:cNvGrpSpPr/>
          <p:nvPr/>
        </p:nvGrpSpPr>
        <p:grpSpPr>
          <a:xfrm rot="506022">
            <a:off x="953161" y="858553"/>
            <a:ext cx="647495" cy="622656"/>
            <a:chOff x="7328322" y="3673510"/>
            <a:chExt cx="1126909" cy="745122"/>
          </a:xfrm>
        </p:grpSpPr>
        <p:sp>
          <p:nvSpPr>
            <p:cNvPr id="51" name="Google Shape;1161;p45">
              <a:extLst>
                <a:ext uri="{FF2B5EF4-FFF2-40B4-BE49-F238E27FC236}">
                  <a16:creationId xmlns:a16="http://schemas.microsoft.com/office/drawing/2014/main" id="{703127F7-FAB4-4A9D-8E43-57729149BDD9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2" name="Google Shape;1162;p45">
              <a:extLst>
                <a:ext uri="{FF2B5EF4-FFF2-40B4-BE49-F238E27FC236}">
                  <a16:creationId xmlns:a16="http://schemas.microsoft.com/office/drawing/2014/main" id="{714380B3-0A2A-4CC8-B33B-1CEB6BDB0AB7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3" name="Google Shape;1163;p45">
              <a:extLst>
                <a:ext uri="{FF2B5EF4-FFF2-40B4-BE49-F238E27FC236}">
                  <a16:creationId xmlns:a16="http://schemas.microsoft.com/office/drawing/2014/main" id="{E7384058-7738-4A7A-AC7C-85E585C4DBE2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54" name="Google Shape;1155;p45">
            <a:extLst>
              <a:ext uri="{FF2B5EF4-FFF2-40B4-BE49-F238E27FC236}">
                <a16:creationId xmlns:a16="http://schemas.microsoft.com/office/drawing/2014/main" id="{A7A38B14-C487-4A69-AC0C-230D70A4F070}"/>
              </a:ext>
            </a:extLst>
          </p:cNvPr>
          <p:cNvSpPr/>
          <p:nvPr/>
        </p:nvSpPr>
        <p:spPr>
          <a:xfrm flipH="1">
            <a:off x="11253902" y="6631385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5" name="Google Shape;1164;p45">
            <a:extLst>
              <a:ext uri="{FF2B5EF4-FFF2-40B4-BE49-F238E27FC236}">
                <a16:creationId xmlns:a16="http://schemas.microsoft.com/office/drawing/2014/main" id="{764F937E-EDE6-4D9A-A1CB-C89C96EB2699}"/>
              </a:ext>
            </a:extLst>
          </p:cNvPr>
          <p:cNvGrpSpPr/>
          <p:nvPr/>
        </p:nvGrpSpPr>
        <p:grpSpPr>
          <a:xfrm>
            <a:off x="10794841" y="6269408"/>
            <a:ext cx="497559" cy="522187"/>
            <a:chOff x="7470798" y="1116578"/>
            <a:chExt cx="1373660" cy="1751893"/>
          </a:xfrm>
        </p:grpSpPr>
        <p:sp>
          <p:nvSpPr>
            <p:cNvPr id="56" name="Google Shape;1165;p45">
              <a:extLst>
                <a:ext uri="{FF2B5EF4-FFF2-40B4-BE49-F238E27FC236}">
                  <a16:creationId xmlns:a16="http://schemas.microsoft.com/office/drawing/2014/main" id="{6AB90A13-2E92-4C81-AC1A-BFDB707797E8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7" name="Google Shape;1166;p45">
              <a:extLst>
                <a:ext uri="{FF2B5EF4-FFF2-40B4-BE49-F238E27FC236}">
                  <a16:creationId xmlns:a16="http://schemas.microsoft.com/office/drawing/2014/main" id="{8424CBB7-3890-4B44-B60B-9DE4698631CB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8" name="Google Shape;1167;p45">
              <a:extLst>
                <a:ext uri="{FF2B5EF4-FFF2-40B4-BE49-F238E27FC236}">
                  <a16:creationId xmlns:a16="http://schemas.microsoft.com/office/drawing/2014/main" id="{56515455-6A4E-450D-A124-24BDDC66F639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59" name="Google Shape;1168;p45">
              <a:extLst>
                <a:ext uri="{FF2B5EF4-FFF2-40B4-BE49-F238E27FC236}">
                  <a16:creationId xmlns:a16="http://schemas.microsoft.com/office/drawing/2014/main" id="{C96ED31A-4105-4567-85DD-413DCB7322C2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60" name="Google Shape;1169;p45">
              <a:extLst>
                <a:ext uri="{FF2B5EF4-FFF2-40B4-BE49-F238E27FC236}">
                  <a16:creationId xmlns:a16="http://schemas.microsoft.com/office/drawing/2014/main" id="{FA2DCA84-2D47-43DA-8721-F93F8E8E005B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61" name="Google Shape;1170;p45">
              <a:extLst>
                <a:ext uri="{FF2B5EF4-FFF2-40B4-BE49-F238E27FC236}">
                  <a16:creationId xmlns:a16="http://schemas.microsoft.com/office/drawing/2014/main" id="{CC8A44DE-6685-40F7-B22C-F47805AE277C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62" name="Google Shape;1171;p45">
              <a:extLst>
                <a:ext uri="{FF2B5EF4-FFF2-40B4-BE49-F238E27FC236}">
                  <a16:creationId xmlns:a16="http://schemas.microsoft.com/office/drawing/2014/main" id="{23CC0B9C-B9C8-428A-98F3-DA995B6A1820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63" name="Google Shape;1172;p45">
              <a:extLst>
                <a:ext uri="{FF2B5EF4-FFF2-40B4-BE49-F238E27FC236}">
                  <a16:creationId xmlns:a16="http://schemas.microsoft.com/office/drawing/2014/main" id="{7734C2B2-4C11-457F-9AF4-8015BF462DFB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64" name="Google Shape;1179;p45">
            <a:extLst>
              <a:ext uri="{FF2B5EF4-FFF2-40B4-BE49-F238E27FC236}">
                <a16:creationId xmlns:a16="http://schemas.microsoft.com/office/drawing/2014/main" id="{1D21E981-026F-4AB7-9C8B-B94A96C29D34}"/>
              </a:ext>
            </a:extLst>
          </p:cNvPr>
          <p:cNvSpPr/>
          <p:nvPr/>
        </p:nvSpPr>
        <p:spPr>
          <a:xfrm>
            <a:off x="11624377" y="5319214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5" name="Google Shape;1180;p45">
            <a:extLst>
              <a:ext uri="{FF2B5EF4-FFF2-40B4-BE49-F238E27FC236}">
                <a16:creationId xmlns:a16="http://schemas.microsoft.com/office/drawing/2014/main" id="{3DD5563F-CED0-4F7F-8767-292EF8AB04F3}"/>
              </a:ext>
            </a:extLst>
          </p:cNvPr>
          <p:cNvGrpSpPr/>
          <p:nvPr/>
        </p:nvGrpSpPr>
        <p:grpSpPr>
          <a:xfrm>
            <a:off x="11211131" y="5257842"/>
            <a:ext cx="351991" cy="363135"/>
            <a:chOff x="6109266" y="2958701"/>
            <a:chExt cx="158099" cy="163114"/>
          </a:xfrm>
        </p:grpSpPr>
        <p:sp>
          <p:nvSpPr>
            <p:cNvPr id="66" name="Google Shape;1181;p45">
              <a:extLst>
                <a:ext uri="{FF2B5EF4-FFF2-40B4-BE49-F238E27FC236}">
                  <a16:creationId xmlns:a16="http://schemas.microsoft.com/office/drawing/2014/main" id="{7742E3AD-5217-4FA3-AD88-247578611899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67" name="Google Shape;1182;p45">
              <a:extLst>
                <a:ext uri="{FF2B5EF4-FFF2-40B4-BE49-F238E27FC236}">
                  <a16:creationId xmlns:a16="http://schemas.microsoft.com/office/drawing/2014/main" id="{38FF036F-FFD8-4344-BD33-279B468C4793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68" name="Google Shape;1183;p45">
              <a:extLst>
                <a:ext uri="{FF2B5EF4-FFF2-40B4-BE49-F238E27FC236}">
                  <a16:creationId xmlns:a16="http://schemas.microsoft.com/office/drawing/2014/main" id="{A7B68A6F-2DD1-418B-8F48-0B3AF9B14AA2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sp>
        <p:nvSpPr>
          <p:cNvPr id="69" name="Google Shape;1154;p45">
            <a:extLst>
              <a:ext uri="{FF2B5EF4-FFF2-40B4-BE49-F238E27FC236}">
                <a16:creationId xmlns:a16="http://schemas.microsoft.com/office/drawing/2014/main" id="{B0AD041E-E987-43A5-8465-E98F2F2D2D88}"/>
              </a:ext>
            </a:extLst>
          </p:cNvPr>
          <p:cNvSpPr/>
          <p:nvPr/>
        </p:nvSpPr>
        <p:spPr>
          <a:xfrm>
            <a:off x="11603267" y="6608427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70" name="Google Shape;1156;p45">
            <a:extLst>
              <a:ext uri="{FF2B5EF4-FFF2-40B4-BE49-F238E27FC236}">
                <a16:creationId xmlns:a16="http://schemas.microsoft.com/office/drawing/2014/main" id="{873CD9DC-E2C2-472E-B4AA-4973A9E0CA55}"/>
              </a:ext>
            </a:extLst>
          </p:cNvPr>
          <p:cNvGrpSpPr/>
          <p:nvPr/>
        </p:nvGrpSpPr>
        <p:grpSpPr>
          <a:xfrm>
            <a:off x="10794840" y="5558222"/>
            <a:ext cx="733853" cy="668861"/>
            <a:chOff x="4022111" y="879761"/>
            <a:chExt cx="1373687" cy="1426738"/>
          </a:xfrm>
        </p:grpSpPr>
        <p:sp>
          <p:nvSpPr>
            <p:cNvPr id="71" name="Google Shape;1157;p45">
              <a:extLst>
                <a:ext uri="{FF2B5EF4-FFF2-40B4-BE49-F238E27FC236}">
                  <a16:creationId xmlns:a16="http://schemas.microsoft.com/office/drawing/2014/main" id="{966E3A74-8861-4BDD-A591-E4DB4C94334A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72" name="Google Shape;1158;p45">
              <a:extLst>
                <a:ext uri="{FF2B5EF4-FFF2-40B4-BE49-F238E27FC236}">
                  <a16:creationId xmlns:a16="http://schemas.microsoft.com/office/drawing/2014/main" id="{7E0424E7-925E-4DC0-AEA8-525969433038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73" name="Google Shape;1159;p45">
              <a:extLst>
                <a:ext uri="{FF2B5EF4-FFF2-40B4-BE49-F238E27FC236}">
                  <a16:creationId xmlns:a16="http://schemas.microsoft.com/office/drawing/2014/main" id="{C6CC2A38-E16D-4F36-8970-2A4BD11F9830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74" name="Google Shape;1160;p45">
            <a:extLst>
              <a:ext uri="{FF2B5EF4-FFF2-40B4-BE49-F238E27FC236}">
                <a16:creationId xmlns:a16="http://schemas.microsoft.com/office/drawing/2014/main" id="{E48A612D-C1C7-42D3-ABE3-D4A8BCACF9C3}"/>
              </a:ext>
            </a:extLst>
          </p:cNvPr>
          <p:cNvGrpSpPr/>
          <p:nvPr/>
        </p:nvGrpSpPr>
        <p:grpSpPr>
          <a:xfrm rot="506022">
            <a:off x="11382283" y="5838947"/>
            <a:ext cx="647495" cy="622656"/>
            <a:chOff x="7328322" y="3673510"/>
            <a:chExt cx="1126909" cy="745122"/>
          </a:xfrm>
        </p:grpSpPr>
        <p:sp>
          <p:nvSpPr>
            <p:cNvPr id="75" name="Google Shape;1161;p45">
              <a:extLst>
                <a:ext uri="{FF2B5EF4-FFF2-40B4-BE49-F238E27FC236}">
                  <a16:creationId xmlns:a16="http://schemas.microsoft.com/office/drawing/2014/main" id="{BA746CFC-A081-4E35-85A0-164571762B77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76" name="Google Shape;1162;p45">
              <a:extLst>
                <a:ext uri="{FF2B5EF4-FFF2-40B4-BE49-F238E27FC236}">
                  <a16:creationId xmlns:a16="http://schemas.microsoft.com/office/drawing/2014/main" id="{F57D6D5B-D2F4-4F4D-9C71-84C91C67BEB3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77" name="Google Shape;1163;p45">
              <a:extLst>
                <a:ext uri="{FF2B5EF4-FFF2-40B4-BE49-F238E27FC236}">
                  <a16:creationId xmlns:a16="http://schemas.microsoft.com/office/drawing/2014/main" id="{D42E78D4-6FD4-4D95-9803-8A342EE330FA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8"/>
          <p:cNvSpPr txBox="1">
            <a:spLocks noGrp="1"/>
          </p:cNvSpPr>
          <p:nvPr>
            <p:ph type="title"/>
          </p:nvPr>
        </p:nvSpPr>
        <p:spPr>
          <a:xfrm>
            <a:off x="895497" y="161166"/>
            <a:ext cx="10401005" cy="7013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002060"/>
                </a:solidFill>
                <a:latin typeface="Goudy Stout" panose="0202090407030B020401" pitchFamily="18" charset="0"/>
                <a:cs typeface="Cavolini" panose="03000502040302020204" pitchFamily="66" charset="0"/>
              </a:rPr>
              <a:t>Simile </a:t>
            </a:r>
            <a:endParaRPr dirty="0">
              <a:solidFill>
                <a:srgbClr val="002060"/>
              </a:solidFill>
              <a:latin typeface="Goudy Stout" panose="0202090407030B020401" pitchFamily="18" charset="0"/>
              <a:cs typeface="Cavolini" panose="0300050204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E267A-05D2-4C6D-BEE0-D321FBE6F575}"/>
              </a:ext>
            </a:extLst>
          </p:cNvPr>
          <p:cNvSpPr/>
          <p:nvPr/>
        </p:nvSpPr>
        <p:spPr>
          <a:xfrm>
            <a:off x="601816" y="900273"/>
            <a:ext cx="4714464" cy="2572228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simile is a figure of speech that compares two things, using the words ‘like’ or ‘as’.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3F8ACA-F0DE-4B6E-AF61-FA7CFDEE2D36}"/>
              </a:ext>
            </a:extLst>
          </p:cNvPr>
          <p:cNvSpPr/>
          <p:nvPr/>
        </p:nvSpPr>
        <p:spPr>
          <a:xfrm>
            <a:off x="1985963" y="3429000"/>
            <a:ext cx="4700101" cy="3173505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>
              <a:buFont typeface="+mj-lt"/>
              <a:buAutoNum type="arabicPeriod"/>
            </a:pPr>
            <a:r>
              <a:rPr lang="en-IE" sz="2133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 brave as a lion.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133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fought like cats and dogs. 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133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is as strong as an ox. 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133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 light as a feather. 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133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 cold as ice. 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133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 black as coal. 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133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Last night, I slept like a log.  </a:t>
            </a:r>
          </a:p>
          <a:p>
            <a:pPr algn="ctr"/>
            <a:endParaRPr lang="en-IE" sz="24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AA9AC-CC03-457E-8220-984F881F0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 rot="21324136">
            <a:off x="8332729" y="1680503"/>
            <a:ext cx="3583350" cy="2388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72244-BC04-4401-8357-488E8C162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18586227" flipV="1">
            <a:off x="6906739" y="3862979"/>
            <a:ext cx="2672015" cy="10685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F6A1-D8EE-4CC7-84D5-FC72F39F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0" y="1761172"/>
            <a:ext cx="4743450" cy="3790421"/>
          </a:xfrm>
        </p:spPr>
        <p:txBody>
          <a:bodyPr/>
          <a:lstStyle/>
          <a:p>
            <a:r>
              <a:rPr lang="en-IE" sz="3200" dirty="0">
                <a:solidFill>
                  <a:srgbClr val="002060"/>
                </a:solidFill>
                <a:latin typeface="Goudy Stout" panose="0202090407030B020401" pitchFamily="18" charset="0"/>
              </a:rPr>
              <a:t>Simile</a:t>
            </a:r>
          </a:p>
        </p:txBody>
      </p:sp>
      <p:pic>
        <p:nvPicPr>
          <p:cNvPr id="11266" name="Picture 2" descr="Image result for simile examples | Simile, Similies, Communities unit">
            <a:extLst>
              <a:ext uri="{FF2B5EF4-FFF2-40B4-BE49-F238E27FC236}">
                <a16:creationId xmlns:a16="http://schemas.microsoft.com/office/drawing/2014/main" id="{10B3FC02-5121-478B-A088-29176239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53" y="614733"/>
            <a:ext cx="81026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97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B86E-4E8E-4D32-9872-D50C5625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965" y="0"/>
            <a:ext cx="5125873" cy="3436132"/>
          </a:xfrm>
        </p:spPr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 turn to come up with some similes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5C0AEF7E-18D3-4FD9-8C73-7C6314B9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7648" y="3357561"/>
            <a:ext cx="4547232" cy="3562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F88309-0D12-47A5-AB12-18503B4A87B2}"/>
              </a:ext>
            </a:extLst>
          </p:cNvPr>
          <p:cNvSpPr txBox="1"/>
          <p:nvPr/>
        </p:nvSpPr>
        <p:spPr>
          <a:xfrm>
            <a:off x="5574965" y="7351677"/>
            <a:ext cx="311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>
                <a:hlinkClick r:id="rId3" tooltip="http://www.upcyclededucation.com/2012/01/think-pair-share-oldie-but-goodie.html"/>
              </a:rPr>
              <a:t>This Photo</a:t>
            </a:r>
            <a:r>
              <a:rPr lang="en-IE" sz="1200"/>
              <a:t> by Unknown Author is licensed under </a:t>
            </a:r>
            <a:r>
              <a:rPr lang="en-IE" sz="1200">
                <a:hlinkClick r:id="rId4" tooltip="https://creativecommons.org/licenses/by-nc-sa/3.0/"/>
              </a:rPr>
              <a:t>CC BY-SA-NC</a:t>
            </a:r>
            <a:endParaRPr lang="en-IE" sz="1200"/>
          </a:p>
        </p:txBody>
      </p:sp>
    </p:spTree>
    <p:extLst>
      <p:ext uri="{BB962C8B-B14F-4D97-AF65-F5344CB8AC3E}">
        <p14:creationId xmlns:p14="http://schemas.microsoft.com/office/powerpoint/2010/main" val="1924708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566F-9FD2-4032-8007-96D51C85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53466-FFD0-4ADE-8D0F-CC00EBDF1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290" name="Picture 2" descr="What's Up Wednesday and a GIVEAWAY! - The Speech Bubble | Similes and  metaphors, Simile, Simile vs metaphor">
            <a:extLst>
              <a:ext uri="{FF2B5EF4-FFF2-40B4-BE49-F238E27FC236}">
                <a16:creationId xmlns:a16="http://schemas.microsoft.com/office/drawing/2014/main" id="{829CEF88-E4D1-44D0-95E7-45884ED3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50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566F-9FD2-4032-8007-96D51C85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36688" cy="2112335"/>
          </a:xfrm>
        </p:spPr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  <a:cs typeface="Cavolini" panose="03000502040302020204" pitchFamily="66" charset="0"/>
              </a:rPr>
              <a:t>Sibilance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53466-FFD0-4ADE-8D0F-CC00EBDF1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488915"/>
            <a:ext cx="5954232" cy="4259215"/>
          </a:xfrm>
        </p:spPr>
        <p:txBody>
          <a:bodyPr/>
          <a:lstStyle/>
          <a:p>
            <a:r>
              <a:rPr lang="en-GB" sz="3733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Sibilance</a:t>
            </a:r>
            <a:r>
              <a:rPr lang="en-GB" sz="3733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 is a figure of speech in which a hissing sound is created within a group of words through the repetition of "s" sounds.</a:t>
            </a:r>
            <a:endParaRPr lang="en-IE" sz="3733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410" name="Picture 2" descr="Sibilance: a language device - YouTube">
            <a:extLst>
              <a:ext uri="{FF2B5EF4-FFF2-40B4-BE49-F238E27FC236}">
                <a16:creationId xmlns:a16="http://schemas.microsoft.com/office/drawing/2014/main" id="{F2285DDA-AFAE-4013-8035-10E94DC4A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0" r="2325" b="12442"/>
          <a:stretch/>
        </p:blipFill>
        <p:spPr bwMode="auto">
          <a:xfrm>
            <a:off x="6096000" y="2251665"/>
            <a:ext cx="5845236" cy="33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2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68"/>
          <p:cNvSpPr txBox="1">
            <a:spLocks noGrp="1"/>
          </p:cNvSpPr>
          <p:nvPr>
            <p:ph type="title"/>
          </p:nvPr>
        </p:nvSpPr>
        <p:spPr>
          <a:xfrm>
            <a:off x="722091" y="353464"/>
            <a:ext cx="10290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7030A0"/>
                </a:solidFill>
                <a:latin typeface="Goudy Stout" panose="0202090407030B020401" pitchFamily="18" charset="0"/>
              </a:rPr>
              <a:t>Symbolism</a:t>
            </a:r>
            <a:endParaRPr dirty="0">
              <a:solidFill>
                <a:srgbClr val="7030A0"/>
              </a:solidFill>
              <a:latin typeface="Goudy Stout" panose="0202090407030B020401" pitchFamily="18" charset="0"/>
            </a:endParaRPr>
          </a:p>
        </p:txBody>
      </p:sp>
      <p:sp>
        <p:nvSpPr>
          <p:cNvPr id="1834" name="Google Shape;1834;p68"/>
          <p:cNvSpPr txBox="1">
            <a:spLocks noGrp="1"/>
          </p:cNvSpPr>
          <p:nvPr>
            <p:ph type="subTitle" idx="1"/>
          </p:nvPr>
        </p:nvSpPr>
        <p:spPr>
          <a:xfrm>
            <a:off x="722091" y="2117037"/>
            <a:ext cx="3186553" cy="16904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IE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Symbolism is the use of a symbol a meaning or idea. </a:t>
            </a:r>
          </a:p>
          <a:p>
            <a:pPr marL="0" indent="0" algn="l"/>
            <a:endParaRPr lang="en-IE" sz="20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l"/>
            <a:r>
              <a:rPr lang="en-IE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Symbolism can be used to express the poets emotions. </a:t>
            </a:r>
          </a:p>
          <a:p>
            <a:pPr marL="0" indent="0" algn="l"/>
            <a:endParaRPr lang="en-IE" sz="20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l"/>
            <a:r>
              <a:rPr lang="en-IE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Sometimes, symbols can mean different things to different readers. </a:t>
            </a:r>
          </a:p>
        </p:txBody>
      </p:sp>
      <p:grpSp>
        <p:nvGrpSpPr>
          <p:cNvPr id="1835" name="Google Shape;1835;p68"/>
          <p:cNvGrpSpPr/>
          <p:nvPr/>
        </p:nvGrpSpPr>
        <p:grpSpPr>
          <a:xfrm>
            <a:off x="6694841" y="1104222"/>
            <a:ext cx="4503424" cy="5547369"/>
            <a:chOff x="1807625" y="1752225"/>
            <a:chExt cx="1394425" cy="2069575"/>
          </a:xfrm>
        </p:grpSpPr>
        <p:sp>
          <p:nvSpPr>
            <p:cNvPr id="1836" name="Google Shape;1836;p68"/>
            <p:cNvSpPr/>
            <p:nvPr/>
          </p:nvSpPr>
          <p:spPr>
            <a:xfrm>
              <a:off x="2461250" y="3652725"/>
              <a:ext cx="64100" cy="54325"/>
            </a:xfrm>
            <a:custGeom>
              <a:avLst/>
              <a:gdLst/>
              <a:ahLst/>
              <a:cxnLst/>
              <a:rect l="l" t="t" r="r" b="b"/>
              <a:pathLst>
                <a:path w="2564" h="2173" extrusionOk="0">
                  <a:moveTo>
                    <a:pt x="1446" y="1"/>
                  </a:moveTo>
                  <a:cubicBezTo>
                    <a:pt x="1141" y="1"/>
                    <a:pt x="846" y="134"/>
                    <a:pt x="616" y="364"/>
                  </a:cubicBezTo>
                  <a:cubicBezTo>
                    <a:pt x="513" y="467"/>
                    <a:pt x="308" y="467"/>
                    <a:pt x="206" y="467"/>
                  </a:cubicBezTo>
                  <a:cubicBezTo>
                    <a:pt x="1" y="877"/>
                    <a:pt x="1" y="1287"/>
                    <a:pt x="206" y="1595"/>
                  </a:cubicBezTo>
                  <a:cubicBezTo>
                    <a:pt x="469" y="1989"/>
                    <a:pt x="858" y="2173"/>
                    <a:pt x="1266" y="2173"/>
                  </a:cubicBezTo>
                  <a:cubicBezTo>
                    <a:pt x="1494" y="2173"/>
                    <a:pt x="1728" y="2115"/>
                    <a:pt x="1949" y="2005"/>
                  </a:cubicBezTo>
                  <a:cubicBezTo>
                    <a:pt x="2461" y="1595"/>
                    <a:pt x="2564" y="774"/>
                    <a:pt x="2154" y="262"/>
                  </a:cubicBezTo>
                  <a:cubicBezTo>
                    <a:pt x="1929" y="82"/>
                    <a:pt x="1685" y="1"/>
                    <a:pt x="1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7" name="Google Shape;1837;p68"/>
            <p:cNvSpPr/>
            <p:nvPr/>
          </p:nvSpPr>
          <p:spPr>
            <a:xfrm>
              <a:off x="1807625" y="1752225"/>
              <a:ext cx="1394425" cy="2069575"/>
            </a:xfrm>
            <a:custGeom>
              <a:avLst/>
              <a:gdLst/>
              <a:ahLst/>
              <a:cxnLst/>
              <a:rect l="l" t="t" r="r" b="b"/>
              <a:pathLst>
                <a:path w="55777" h="82783" extrusionOk="0">
                  <a:moveTo>
                    <a:pt x="15177" y="930"/>
                  </a:moveTo>
                  <a:cubicBezTo>
                    <a:pt x="19343" y="930"/>
                    <a:pt x="23467" y="1396"/>
                    <a:pt x="25838" y="1436"/>
                  </a:cubicBezTo>
                  <a:cubicBezTo>
                    <a:pt x="31523" y="1514"/>
                    <a:pt x="37267" y="1710"/>
                    <a:pt x="42980" y="1710"/>
                  </a:cubicBezTo>
                  <a:cubicBezTo>
                    <a:pt x="44789" y="1710"/>
                    <a:pt x="46595" y="1690"/>
                    <a:pt x="48395" y="1641"/>
                  </a:cubicBezTo>
                  <a:lnTo>
                    <a:pt x="48600" y="1641"/>
                  </a:lnTo>
                  <a:cubicBezTo>
                    <a:pt x="50548" y="1743"/>
                    <a:pt x="52291" y="2666"/>
                    <a:pt x="53419" y="4101"/>
                  </a:cubicBezTo>
                  <a:cubicBezTo>
                    <a:pt x="52033" y="3178"/>
                    <a:pt x="50398" y="2753"/>
                    <a:pt x="48663" y="2753"/>
                  </a:cubicBezTo>
                  <a:cubicBezTo>
                    <a:pt x="48472" y="2753"/>
                    <a:pt x="48280" y="2758"/>
                    <a:pt x="48087" y="2769"/>
                  </a:cubicBezTo>
                  <a:cubicBezTo>
                    <a:pt x="47779" y="2871"/>
                    <a:pt x="47779" y="3384"/>
                    <a:pt x="48087" y="3384"/>
                  </a:cubicBezTo>
                  <a:cubicBezTo>
                    <a:pt x="49933" y="3486"/>
                    <a:pt x="51676" y="3896"/>
                    <a:pt x="53214" y="4717"/>
                  </a:cubicBezTo>
                  <a:cubicBezTo>
                    <a:pt x="53268" y="4744"/>
                    <a:pt x="53323" y="4757"/>
                    <a:pt x="53376" y="4757"/>
                  </a:cubicBezTo>
                  <a:cubicBezTo>
                    <a:pt x="53521" y="4757"/>
                    <a:pt x="53651" y="4662"/>
                    <a:pt x="53726" y="4512"/>
                  </a:cubicBezTo>
                  <a:cubicBezTo>
                    <a:pt x="54034" y="5024"/>
                    <a:pt x="54341" y="5742"/>
                    <a:pt x="54444" y="6460"/>
                  </a:cubicBezTo>
                  <a:cubicBezTo>
                    <a:pt x="54341" y="6562"/>
                    <a:pt x="54239" y="6767"/>
                    <a:pt x="54341" y="6972"/>
                  </a:cubicBezTo>
                  <a:cubicBezTo>
                    <a:pt x="54034" y="19173"/>
                    <a:pt x="53931" y="31374"/>
                    <a:pt x="53624" y="43678"/>
                  </a:cubicBezTo>
                  <a:cubicBezTo>
                    <a:pt x="53521" y="49419"/>
                    <a:pt x="53316" y="55161"/>
                    <a:pt x="53214" y="61005"/>
                  </a:cubicBezTo>
                  <a:cubicBezTo>
                    <a:pt x="53010" y="65081"/>
                    <a:pt x="54730" y="81205"/>
                    <a:pt x="48312" y="81205"/>
                  </a:cubicBezTo>
                  <a:cubicBezTo>
                    <a:pt x="48271" y="81205"/>
                    <a:pt x="48231" y="81204"/>
                    <a:pt x="48190" y="81203"/>
                  </a:cubicBezTo>
                  <a:lnTo>
                    <a:pt x="48087" y="81203"/>
                  </a:lnTo>
                  <a:cubicBezTo>
                    <a:pt x="40807" y="81203"/>
                    <a:pt x="33630" y="81408"/>
                    <a:pt x="26351" y="81408"/>
                  </a:cubicBezTo>
                  <a:lnTo>
                    <a:pt x="15893" y="81511"/>
                  </a:lnTo>
                  <a:cubicBezTo>
                    <a:pt x="14539" y="81511"/>
                    <a:pt x="12526" y="81701"/>
                    <a:pt x="10448" y="81701"/>
                  </a:cubicBezTo>
                  <a:cubicBezTo>
                    <a:pt x="6230" y="81701"/>
                    <a:pt x="1743" y="80918"/>
                    <a:pt x="1949" y="76179"/>
                  </a:cubicBezTo>
                  <a:cubicBezTo>
                    <a:pt x="1949" y="75974"/>
                    <a:pt x="1846" y="75872"/>
                    <a:pt x="1641" y="75872"/>
                  </a:cubicBezTo>
                  <a:cubicBezTo>
                    <a:pt x="2359" y="64696"/>
                    <a:pt x="1846" y="53315"/>
                    <a:pt x="1846" y="42140"/>
                  </a:cubicBezTo>
                  <a:cubicBezTo>
                    <a:pt x="1846" y="30861"/>
                    <a:pt x="1846" y="19583"/>
                    <a:pt x="1846" y="8203"/>
                  </a:cubicBezTo>
                  <a:cubicBezTo>
                    <a:pt x="1846" y="8203"/>
                    <a:pt x="1846" y="8100"/>
                    <a:pt x="1846" y="8100"/>
                  </a:cubicBezTo>
                  <a:cubicBezTo>
                    <a:pt x="1783" y="2115"/>
                    <a:pt x="8535" y="930"/>
                    <a:pt x="15177" y="930"/>
                  </a:cubicBezTo>
                  <a:close/>
                  <a:moveTo>
                    <a:pt x="13637" y="103"/>
                  </a:moveTo>
                  <a:cubicBezTo>
                    <a:pt x="8716" y="103"/>
                    <a:pt x="1" y="820"/>
                    <a:pt x="1129" y="7690"/>
                  </a:cubicBezTo>
                  <a:cubicBezTo>
                    <a:pt x="923" y="7792"/>
                    <a:pt x="718" y="7998"/>
                    <a:pt x="718" y="8203"/>
                  </a:cubicBezTo>
                  <a:lnTo>
                    <a:pt x="718" y="42140"/>
                  </a:lnTo>
                  <a:cubicBezTo>
                    <a:pt x="718" y="53213"/>
                    <a:pt x="308" y="64491"/>
                    <a:pt x="923" y="75564"/>
                  </a:cubicBezTo>
                  <a:cubicBezTo>
                    <a:pt x="308" y="76692"/>
                    <a:pt x="411" y="78230"/>
                    <a:pt x="1334" y="79255"/>
                  </a:cubicBezTo>
                  <a:cubicBezTo>
                    <a:pt x="2336" y="82347"/>
                    <a:pt x="7969" y="82783"/>
                    <a:pt x="11740" y="82783"/>
                  </a:cubicBezTo>
                  <a:cubicBezTo>
                    <a:pt x="12596" y="82783"/>
                    <a:pt x="13356" y="82760"/>
                    <a:pt x="13945" y="82741"/>
                  </a:cubicBezTo>
                  <a:cubicBezTo>
                    <a:pt x="25531" y="82741"/>
                    <a:pt x="37014" y="82741"/>
                    <a:pt x="48497" y="82536"/>
                  </a:cubicBezTo>
                  <a:cubicBezTo>
                    <a:pt x="48805" y="82536"/>
                    <a:pt x="49010" y="82331"/>
                    <a:pt x="49112" y="82126"/>
                  </a:cubicBezTo>
                  <a:cubicBezTo>
                    <a:pt x="51881" y="82126"/>
                    <a:pt x="53214" y="79870"/>
                    <a:pt x="53726" y="77102"/>
                  </a:cubicBezTo>
                  <a:cubicBezTo>
                    <a:pt x="55059" y="69822"/>
                    <a:pt x="54136" y="61620"/>
                    <a:pt x="54341" y="54238"/>
                  </a:cubicBezTo>
                  <a:cubicBezTo>
                    <a:pt x="54751" y="38449"/>
                    <a:pt x="55264" y="22762"/>
                    <a:pt x="55572" y="6972"/>
                  </a:cubicBezTo>
                  <a:cubicBezTo>
                    <a:pt x="55572" y="6870"/>
                    <a:pt x="55572" y="6767"/>
                    <a:pt x="55572" y="6665"/>
                  </a:cubicBezTo>
                  <a:cubicBezTo>
                    <a:pt x="55674" y="6562"/>
                    <a:pt x="55777" y="6357"/>
                    <a:pt x="55777" y="6152"/>
                  </a:cubicBezTo>
                  <a:cubicBezTo>
                    <a:pt x="55285" y="3004"/>
                    <a:pt x="52528" y="706"/>
                    <a:pt x="49316" y="706"/>
                  </a:cubicBezTo>
                  <a:cubicBezTo>
                    <a:pt x="49181" y="706"/>
                    <a:pt x="49044" y="710"/>
                    <a:pt x="48907" y="718"/>
                  </a:cubicBezTo>
                  <a:cubicBezTo>
                    <a:pt x="48805" y="615"/>
                    <a:pt x="48702" y="513"/>
                    <a:pt x="48497" y="513"/>
                  </a:cubicBezTo>
                  <a:cubicBezTo>
                    <a:pt x="37014" y="0"/>
                    <a:pt x="25223" y="205"/>
                    <a:pt x="13637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8" name="Google Shape;1838;p68"/>
            <p:cNvSpPr/>
            <p:nvPr/>
          </p:nvSpPr>
          <p:spPr>
            <a:xfrm>
              <a:off x="2384350" y="1836675"/>
              <a:ext cx="266600" cy="37100"/>
            </a:xfrm>
            <a:custGeom>
              <a:avLst/>
              <a:gdLst/>
              <a:ahLst/>
              <a:cxnLst/>
              <a:rect l="l" t="t" r="r" b="b"/>
              <a:pathLst>
                <a:path w="10664" h="1484" extrusionOk="0">
                  <a:moveTo>
                    <a:pt x="4676" y="1"/>
                  </a:moveTo>
                  <a:cubicBezTo>
                    <a:pt x="3288" y="1"/>
                    <a:pt x="1901" y="76"/>
                    <a:pt x="513" y="211"/>
                  </a:cubicBezTo>
                  <a:cubicBezTo>
                    <a:pt x="206" y="211"/>
                    <a:pt x="1" y="928"/>
                    <a:pt x="411" y="928"/>
                  </a:cubicBezTo>
                  <a:cubicBezTo>
                    <a:pt x="2571" y="1277"/>
                    <a:pt x="4730" y="1483"/>
                    <a:pt x="6890" y="1483"/>
                  </a:cubicBezTo>
                  <a:cubicBezTo>
                    <a:pt x="7909" y="1483"/>
                    <a:pt x="8927" y="1437"/>
                    <a:pt x="9946" y="1339"/>
                  </a:cubicBezTo>
                  <a:cubicBezTo>
                    <a:pt x="10356" y="1339"/>
                    <a:pt x="10664" y="518"/>
                    <a:pt x="10049" y="416"/>
                  </a:cubicBezTo>
                  <a:cubicBezTo>
                    <a:pt x="8258" y="127"/>
                    <a:pt x="6467" y="1"/>
                    <a:pt x="4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9" name="Google Shape;1839;p68"/>
            <p:cNvSpPr/>
            <p:nvPr/>
          </p:nvSpPr>
          <p:spPr>
            <a:xfrm>
              <a:off x="2435625" y="3627650"/>
              <a:ext cx="117925" cy="102925"/>
            </a:xfrm>
            <a:custGeom>
              <a:avLst/>
              <a:gdLst/>
              <a:ahLst/>
              <a:cxnLst/>
              <a:rect l="l" t="t" r="r" b="b"/>
              <a:pathLst>
                <a:path w="4717" h="4117" extrusionOk="0">
                  <a:moveTo>
                    <a:pt x="2472" y="969"/>
                  </a:moveTo>
                  <a:cubicBezTo>
                    <a:pt x="2752" y="969"/>
                    <a:pt x="3039" y="1071"/>
                    <a:pt x="3281" y="1265"/>
                  </a:cubicBezTo>
                  <a:cubicBezTo>
                    <a:pt x="3691" y="1777"/>
                    <a:pt x="3589" y="2598"/>
                    <a:pt x="2974" y="3008"/>
                  </a:cubicBezTo>
                  <a:cubicBezTo>
                    <a:pt x="2790" y="3118"/>
                    <a:pt x="2566" y="3176"/>
                    <a:pt x="2336" y="3176"/>
                  </a:cubicBezTo>
                  <a:cubicBezTo>
                    <a:pt x="1925" y="3176"/>
                    <a:pt x="1494" y="2992"/>
                    <a:pt x="1231" y="2598"/>
                  </a:cubicBezTo>
                  <a:cubicBezTo>
                    <a:pt x="1128" y="2290"/>
                    <a:pt x="1128" y="1880"/>
                    <a:pt x="1231" y="1470"/>
                  </a:cubicBezTo>
                  <a:cubicBezTo>
                    <a:pt x="1436" y="1470"/>
                    <a:pt x="1538" y="1470"/>
                    <a:pt x="1641" y="1367"/>
                  </a:cubicBezTo>
                  <a:cubicBezTo>
                    <a:pt x="1857" y="1097"/>
                    <a:pt x="2160" y="969"/>
                    <a:pt x="2472" y="969"/>
                  </a:cubicBezTo>
                  <a:close/>
                  <a:moveTo>
                    <a:pt x="2513" y="0"/>
                  </a:moveTo>
                  <a:cubicBezTo>
                    <a:pt x="1911" y="0"/>
                    <a:pt x="1322" y="285"/>
                    <a:pt x="923" y="855"/>
                  </a:cubicBezTo>
                  <a:cubicBezTo>
                    <a:pt x="205" y="1367"/>
                    <a:pt x="0" y="2393"/>
                    <a:pt x="411" y="3110"/>
                  </a:cubicBezTo>
                  <a:cubicBezTo>
                    <a:pt x="862" y="3756"/>
                    <a:pt x="1598" y="4117"/>
                    <a:pt x="2337" y="4117"/>
                  </a:cubicBezTo>
                  <a:cubicBezTo>
                    <a:pt x="2773" y="4117"/>
                    <a:pt x="3209" y="3991"/>
                    <a:pt x="3589" y="3725"/>
                  </a:cubicBezTo>
                  <a:cubicBezTo>
                    <a:pt x="4614" y="3008"/>
                    <a:pt x="4717" y="1470"/>
                    <a:pt x="3897" y="547"/>
                  </a:cubicBezTo>
                  <a:cubicBezTo>
                    <a:pt x="3486" y="183"/>
                    <a:pt x="2995" y="0"/>
                    <a:pt x="2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0" name="Google Shape;1840;p68"/>
            <p:cNvSpPr/>
            <p:nvPr/>
          </p:nvSpPr>
          <p:spPr>
            <a:xfrm>
              <a:off x="1907600" y="1973325"/>
              <a:ext cx="1191925" cy="1601025"/>
            </a:xfrm>
            <a:custGeom>
              <a:avLst/>
              <a:gdLst/>
              <a:ahLst/>
              <a:cxnLst/>
              <a:rect l="l" t="t" r="r" b="b"/>
              <a:pathLst>
                <a:path w="47677" h="64041" extrusionOk="0">
                  <a:moveTo>
                    <a:pt x="15424" y="0"/>
                  </a:moveTo>
                  <a:cubicBezTo>
                    <a:pt x="10591" y="0"/>
                    <a:pt x="5757" y="47"/>
                    <a:pt x="923" y="179"/>
                  </a:cubicBezTo>
                  <a:cubicBezTo>
                    <a:pt x="513" y="179"/>
                    <a:pt x="308" y="589"/>
                    <a:pt x="616" y="794"/>
                  </a:cubicBezTo>
                  <a:cubicBezTo>
                    <a:pt x="574" y="780"/>
                    <a:pt x="533" y="774"/>
                    <a:pt x="493" y="774"/>
                  </a:cubicBezTo>
                  <a:cubicBezTo>
                    <a:pt x="231" y="774"/>
                    <a:pt x="0" y="1040"/>
                    <a:pt x="0" y="1307"/>
                  </a:cubicBezTo>
                  <a:cubicBezTo>
                    <a:pt x="0" y="11560"/>
                    <a:pt x="205" y="21915"/>
                    <a:pt x="410" y="32168"/>
                  </a:cubicBezTo>
                  <a:cubicBezTo>
                    <a:pt x="616" y="42523"/>
                    <a:pt x="205" y="52879"/>
                    <a:pt x="1333" y="63029"/>
                  </a:cubicBezTo>
                  <a:cubicBezTo>
                    <a:pt x="1333" y="63132"/>
                    <a:pt x="1333" y="63234"/>
                    <a:pt x="1436" y="63337"/>
                  </a:cubicBezTo>
                  <a:cubicBezTo>
                    <a:pt x="1333" y="63542"/>
                    <a:pt x="1538" y="63952"/>
                    <a:pt x="1846" y="63952"/>
                  </a:cubicBezTo>
                  <a:cubicBezTo>
                    <a:pt x="4944" y="64017"/>
                    <a:pt x="8043" y="64041"/>
                    <a:pt x="11141" y="64041"/>
                  </a:cubicBezTo>
                  <a:cubicBezTo>
                    <a:pt x="19606" y="64041"/>
                    <a:pt x="28071" y="63863"/>
                    <a:pt x="36536" y="63863"/>
                  </a:cubicBezTo>
                  <a:cubicBezTo>
                    <a:pt x="39634" y="63863"/>
                    <a:pt x="42733" y="63887"/>
                    <a:pt x="45831" y="63952"/>
                  </a:cubicBezTo>
                  <a:cubicBezTo>
                    <a:pt x="46446" y="63747"/>
                    <a:pt x="46446" y="62824"/>
                    <a:pt x="45831" y="62619"/>
                  </a:cubicBezTo>
                  <a:cubicBezTo>
                    <a:pt x="38367" y="62460"/>
                    <a:pt x="30793" y="62247"/>
                    <a:pt x="23223" y="62247"/>
                  </a:cubicBezTo>
                  <a:cubicBezTo>
                    <a:pt x="16131" y="62247"/>
                    <a:pt x="9043" y="62434"/>
                    <a:pt x="2051" y="63029"/>
                  </a:cubicBezTo>
                  <a:cubicBezTo>
                    <a:pt x="2666" y="52776"/>
                    <a:pt x="1641" y="42421"/>
                    <a:pt x="1436" y="32270"/>
                  </a:cubicBezTo>
                  <a:cubicBezTo>
                    <a:pt x="1231" y="22120"/>
                    <a:pt x="1231" y="11662"/>
                    <a:pt x="1026" y="1409"/>
                  </a:cubicBezTo>
                  <a:cubicBezTo>
                    <a:pt x="1026" y="1307"/>
                    <a:pt x="923" y="1102"/>
                    <a:pt x="821" y="999"/>
                  </a:cubicBezTo>
                  <a:lnTo>
                    <a:pt x="821" y="999"/>
                  </a:lnTo>
                  <a:cubicBezTo>
                    <a:pt x="15892" y="1717"/>
                    <a:pt x="31067" y="1614"/>
                    <a:pt x="46139" y="1717"/>
                  </a:cubicBezTo>
                  <a:lnTo>
                    <a:pt x="46139" y="32475"/>
                  </a:lnTo>
                  <a:cubicBezTo>
                    <a:pt x="46139" y="42728"/>
                    <a:pt x="45729" y="52981"/>
                    <a:pt x="46446" y="63234"/>
                  </a:cubicBezTo>
                  <a:cubicBezTo>
                    <a:pt x="46446" y="63439"/>
                    <a:pt x="46574" y="63542"/>
                    <a:pt x="46703" y="63542"/>
                  </a:cubicBezTo>
                  <a:cubicBezTo>
                    <a:pt x="46831" y="63542"/>
                    <a:pt x="46959" y="63439"/>
                    <a:pt x="46959" y="63234"/>
                  </a:cubicBezTo>
                  <a:cubicBezTo>
                    <a:pt x="47677" y="53084"/>
                    <a:pt x="47266" y="42728"/>
                    <a:pt x="47266" y="32475"/>
                  </a:cubicBezTo>
                  <a:cubicBezTo>
                    <a:pt x="47369" y="22223"/>
                    <a:pt x="47472" y="11867"/>
                    <a:pt x="47472" y="1614"/>
                  </a:cubicBezTo>
                  <a:cubicBezTo>
                    <a:pt x="47472" y="1348"/>
                    <a:pt x="47241" y="1081"/>
                    <a:pt x="46913" y="1081"/>
                  </a:cubicBezTo>
                  <a:cubicBezTo>
                    <a:pt x="46862" y="1081"/>
                    <a:pt x="46809" y="1088"/>
                    <a:pt x="46754" y="1102"/>
                  </a:cubicBezTo>
                  <a:cubicBezTo>
                    <a:pt x="46856" y="691"/>
                    <a:pt x="46549" y="281"/>
                    <a:pt x="46139" y="281"/>
                  </a:cubicBezTo>
                  <a:cubicBezTo>
                    <a:pt x="35901" y="212"/>
                    <a:pt x="256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1" name="Google Shape;1841;p68"/>
            <p:cNvSpPr/>
            <p:nvPr/>
          </p:nvSpPr>
          <p:spPr>
            <a:xfrm>
              <a:off x="3027725" y="1859875"/>
              <a:ext cx="101075" cy="50850"/>
            </a:xfrm>
            <a:custGeom>
              <a:avLst/>
              <a:gdLst/>
              <a:ahLst/>
              <a:cxnLst/>
              <a:rect l="l" t="t" r="r" b="b"/>
              <a:pathLst>
                <a:path w="4043" h="2034" extrusionOk="0">
                  <a:moveTo>
                    <a:pt x="308" y="0"/>
                  </a:moveTo>
                  <a:cubicBezTo>
                    <a:pt x="1" y="0"/>
                    <a:pt x="1" y="513"/>
                    <a:pt x="308" y="513"/>
                  </a:cubicBezTo>
                  <a:cubicBezTo>
                    <a:pt x="1436" y="718"/>
                    <a:pt x="2461" y="1231"/>
                    <a:pt x="3384" y="1949"/>
                  </a:cubicBezTo>
                  <a:cubicBezTo>
                    <a:pt x="3444" y="2008"/>
                    <a:pt x="3507" y="2033"/>
                    <a:pt x="3569" y="2033"/>
                  </a:cubicBezTo>
                  <a:cubicBezTo>
                    <a:pt x="3824" y="2033"/>
                    <a:pt x="4042" y="1601"/>
                    <a:pt x="3794" y="1436"/>
                  </a:cubicBezTo>
                  <a:cubicBezTo>
                    <a:pt x="2872" y="513"/>
                    <a:pt x="1641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2" name="Google Shape;1842;p68"/>
            <p:cNvSpPr/>
            <p:nvPr/>
          </p:nvSpPr>
          <p:spPr>
            <a:xfrm>
              <a:off x="2348950" y="3691900"/>
              <a:ext cx="122575" cy="59650"/>
            </a:xfrm>
            <a:custGeom>
              <a:avLst/>
              <a:gdLst/>
              <a:ahLst/>
              <a:cxnLst/>
              <a:rect l="l" t="t" r="r" b="b"/>
              <a:pathLst>
                <a:path w="4903" h="2386" extrusionOk="0">
                  <a:moveTo>
                    <a:pt x="281" y="0"/>
                  </a:moveTo>
                  <a:cubicBezTo>
                    <a:pt x="122" y="0"/>
                    <a:pt x="0" y="168"/>
                    <a:pt x="84" y="335"/>
                  </a:cubicBezTo>
                  <a:cubicBezTo>
                    <a:pt x="1314" y="1463"/>
                    <a:pt x="2852" y="2181"/>
                    <a:pt x="4493" y="2386"/>
                  </a:cubicBezTo>
                  <a:cubicBezTo>
                    <a:pt x="4903" y="2386"/>
                    <a:pt x="4903" y="1771"/>
                    <a:pt x="4595" y="1771"/>
                  </a:cubicBezTo>
                  <a:cubicBezTo>
                    <a:pt x="3057" y="1463"/>
                    <a:pt x="1622" y="950"/>
                    <a:pt x="392" y="28"/>
                  </a:cubicBezTo>
                  <a:cubicBezTo>
                    <a:pt x="354" y="9"/>
                    <a:pt x="316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3" name="Google Shape;1843;p68"/>
            <p:cNvSpPr/>
            <p:nvPr/>
          </p:nvSpPr>
          <p:spPr>
            <a:xfrm>
              <a:off x="2289650" y="3717000"/>
              <a:ext cx="71200" cy="37450"/>
            </a:xfrm>
            <a:custGeom>
              <a:avLst/>
              <a:gdLst/>
              <a:ahLst/>
              <a:cxnLst/>
              <a:rect l="l" t="t" r="r" b="b"/>
              <a:pathLst>
                <a:path w="2848" h="1498" extrusionOk="0">
                  <a:moveTo>
                    <a:pt x="176" y="1"/>
                  </a:moveTo>
                  <a:cubicBezTo>
                    <a:pt x="1" y="1"/>
                    <a:pt x="29" y="373"/>
                    <a:pt x="200" y="459"/>
                  </a:cubicBezTo>
                  <a:cubicBezTo>
                    <a:pt x="815" y="869"/>
                    <a:pt x="1636" y="1177"/>
                    <a:pt x="2353" y="1484"/>
                  </a:cubicBezTo>
                  <a:cubicBezTo>
                    <a:pt x="2390" y="1494"/>
                    <a:pt x="2424" y="1498"/>
                    <a:pt x="2456" y="1498"/>
                  </a:cubicBezTo>
                  <a:cubicBezTo>
                    <a:pt x="2779" y="1498"/>
                    <a:pt x="2848" y="1056"/>
                    <a:pt x="2661" y="869"/>
                  </a:cubicBezTo>
                  <a:lnTo>
                    <a:pt x="1841" y="459"/>
                  </a:lnTo>
                  <a:lnTo>
                    <a:pt x="1533" y="459"/>
                  </a:lnTo>
                  <a:cubicBezTo>
                    <a:pt x="1123" y="357"/>
                    <a:pt x="713" y="254"/>
                    <a:pt x="303" y="49"/>
                  </a:cubicBezTo>
                  <a:cubicBezTo>
                    <a:pt x="252" y="15"/>
                    <a:pt x="210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44" name="Google Shape;1844;p68"/>
          <p:cNvGrpSpPr/>
          <p:nvPr/>
        </p:nvGrpSpPr>
        <p:grpSpPr>
          <a:xfrm>
            <a:off x="6166369" y="1839339"/>
            <a:ext cx="376956" cy="331720"/>
            <a:chOff x="4385239" y="1711959"/>
            <a:chExt cx="282717" cy="248790"/>
          </a:xfrm>
        </p:grpSpPr>
        <p:sp>
          <p:nvSpPr>
            <p:cNvPr id="1845" name="Google Shape;1845;p68"/>
            <p:cNvSpPr/>
            <p:nvPr/>
          </p:nvSpPr>
          <p:spPr>
            <a:xfrm>
              <a:off x="4513813" y="1711959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6" name="Google Shape;1846;p68"/>
            <p:cNvSpPr/>
            <p:nvPr/>
          </p:nvSpPr>
          <p:spPr>
            <a:xfrm>
              <a:off x="4385239" y="1874584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47" name="Google Shape;1847;p68"/>
          <p:cNvGrpSpPr/>
          <p:nvPr/>
        </p:nvGrpSpPr>
        <p:grpSpPr>
          <a:xfrm>
            <a:off x="9647170" y="5266239"/>
            <a:ext cx="613273" cy="490716"/>
            <a:chOff x="7201801" y="4130059"/>
            <a:chExt cx="459955" cy="368037"/>
          </a:xfrm>
        </p:grpSpPr>
        <p:sp>
          <p:nvSpPr>
            <p:cNvPr id="1848" name="Google Shape;1848;p68"/>
            <p:cNvSpPr/>
            <p:nvPr/>
          </p:nvSpPr>
          <p:spPr>
            <a:xfrm>
              <a:off x="7507613" y="4130059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9" name="Google Shape;1849;p68"/>
            <p:cNvSpPr/>
            <p:nvPr/>
          </p:nvSpPr>
          <p:spPr>
            <a:xfrm>
              <a:off x="7201801" y="4255672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50" name="Google Shape;1850;p68"/>
          <p:cNvGrpSpPr/>
          <p:nvPr/>
        </p:nvGrpSpPr>
        <p:grpSpPr>
          <a:xfrm>
            <a:off x="2077918" y="5174472"/>
            <a:ext cx="280791" cy="490720"/>
            <a:chOff x="1482238" y="4061234"/>
            <a:chExt cx="210593" cy="368040"/>
          </a:xfrm>
        </p:grpSpPr>
        <p:sp>
          <p:nvSpPr>
            <p:cNvPr id="1851" name="Google Shape;1851;p68"/>
            <p:cNvSpPr/>
            <p:nvPr/>
          </p:nvSpPr>
          <p:spPr>
            <a:xfrm>
              <a:off x="1538688" y="426663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2" name="Google Shape;1852;p68"/>
            <p:cNvSpPr/>
            <p:nvPr/>
          </p:nvSpPr>
          <p:spPr>
            <a:xfrm>
              <a:off x="1482238" y="406123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53" name="Google Shape;1853;p68"/>
          <p:cNvGrpSpPr/>
          <p:nvPr/>
        </p:nvGrpSpPr>
        <p:grpSpPr>
          <a:xfrm>
            <a:off x="326517" y="1045517"/>
            <a:ext cx="4218404" cy="4959164"/>
            <a:chOff x="230625" y="877075"/>
            <a:chExt cx="3369025" cy="3828875"/>
          </a:xfrm>
        </p:grpSpPr>
        <p:sp>
          <p:nvSpPr>
            <p:cNvPr id="1854" name="Google Shape;1854;p68"/>
            <p:cNvSpPr/>
            <p:nvPr/>
          </p:nvSpPr>
          <p:spPr>
            <a:xfrm>
              <a:off x="546550" y="916200"/>
              <a:ext cx="531600" cy="898425"/>
            </a:xfrm>
            <a:custGeom>
              <a:avLst/>
              <a:gdLst/>
              <a:ahLst/>
              <a:cxnLst/>
              <a:rect l="l" t="t" r="r" b="b"/>
              <a:pathLst>
                <a:path w="21264" h="35937" extrusionOk="0">
                  <a:moveTo>
                    <a:pt x="13628" y="19067"/>
                  </a:moveTo>
                  <a:cubicBezTo>
                    <a:pt x="14158" y="19067"/>
                    <a:pt x="14704" y="19627"/>
                    <a:pt x="14375" y="20244"/>
                  </a:cubicBezTo>
                  <a:cubicBezTo>
                    <a:pt x="13776" y="21262"/>
                    <a:pt x="13237" y="22400"/>
                    <a:pt x="12878" y="23598"/>
                  </a:cubicBezTo>
                  <a:cubicBezTo>
                    <a:pt x="12758" y="23898"/>
                    <a:pt x="12459" y="24137"/>
                    <a:pt x="12099" y="24137"/>
                  </a:cubicBezTo>
                  <a:lnTo>
                    <a:pt x="11860" y="24137"/>
                  </a:lnTo>
                  <a:cubicBezTo>
                    <a:pt x="11441" y="23957"/>
                    <a:pt x="11201" y="23538"/>
                    <a:pt x="11381" y="23119"/>
                  </a:cubicBezTo>
                  <a:cubicBezTo>
                    <a:pt x="11800" y="21861"/>
                    <a:pt x="12339" y="20663"/>
                    <a:pt x="12998" y="19465"/>
                  </a:cubicBezTo>
                  <a:cubicBezTo>
                    <a:pt x="13148" y="19184"/>
                    <a:pt x="13386" y="19067"/>
                    <a:pt x="13628" y="19067"/>
                  </a:cubicBezTo>
                  <a:close/>
                  <a:moveTo>
                    <a:pt x="10573" y="17878"/>
                  </a:moveTo>
                  <a:cubicBezTo>
                    <a:pt x="11171" y="17878"/>
                    <a:pt x="11699" y="18638"/>
                    <a:pt x="11201" y="19226"/>
                  </a:cubicBezTo>
                  <a:lnTo>
                    <a:pt x="11141" y="19166"/>
                  </a:lnTo>
                  <a:cubicBezTo>
                    <a:pt x="9883" y="20663"/>
                    <a:pt x="8685" y="22280"/>
                    <a:pt x="7667" y="23957"/>
                  </a:cubicBezTo>
                  <a:cubicBezTo>
                    <a:pt x="7128" y="24676"/>
                    <a:pt x="6649" y="25455"/>
                    <a:pt x="6170" y="26114"/>
                  </a:cubicBezTo>
                  <a:cubicBezTo>
                    <a:pt x="5990" y="26353"/>
                    <a:pt x="5751" y="26473"/>
                    <a:pt x="5511" y="26473"/>
                  </a:cubicBezTo>
                  <a:cubicBezTo>
                    <a:pt x="5331" y="26413"/>
                    <a:pt x="5212" y="26413"/>
                    <a:pt x="5032" y="26293"/>
                  </a:cubicBezTo>
                  <a:cubicBezTo>
                    <a:pt x="4673" y="26054"/>
                    <a:pt x="4613" y="25575"/>
                    <a:pt x="4912" y="25215"/>
                  </a:cubicBezTo>
                  <a:cubicBezTo>
                    <a:pt x="5391" y="24556"/>
                    <a:pt x="5871" y="23838"/>
                    <a:pt x="6410" y="23119"/>
                  </a:cubicBezTo>
                  <a:cubicBezTo>
                    <a:pt x="7488" y="21382"/>
                    <a:pt x="8685" y="19705"/>
                    <a:pt x="10003" y="18148"/>
                  </a:cubicBezTo>
                  <a:cubicBezTo>
                    <a:pt x="10179" y="17958"/>
                    <a:pt x="10379" y="17878"/>
                    <a:pt x="10573" y="17878"/>
                  </a:cubicBezTo>
                  <a:close/>
                  <a:moveTo>
                    <a:pt x="16651" y="0"/>
                  </a:moveTo>
                  <a:cubicBezTo>
                    <a:pt x="11021" y="599"/>
                    <a:pt x="5511" y="1617"/>
                    <a:pt x="1" y="2995"/>
                  </a:cubicBezTo>
                  <a:lnTo>
                    <a:pt x="2457" y="35936"/>
                  </a:lnTo>
                  <a:lnTo>
                    <a:pt x="21263" y="31444"/>
                  </a:lnTo>
                  <a:cubicBezTo>
                    <a:pt x="20305" y="20903"/>
                    <a:pt x="18807" y="10422"/>
                    <a:pt x="16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5" name="Google Shape;1855;p68"/>
            <p:cNvSpPr/>
            <p:nvPr/>
          </p:nvSpPr>
          <p:spPr>
            <a:xfrm>
              <a:off x="2731175" y="922175"/>
              <a:ext cx="518100" cy="826550"/>
            </a:xfrm>
            <a:custGeom>
              <a:avLst/>
              <a:gdLst/>
              <a:ahLst/>
              <a:cxnLst/>
              <a:rect l="l" t="t" r="r" b="b"/>
              <a:pathLst>
                <a:path w="20724" h="33062" extrusionOk="0">
                  <a:moveTo>
                    <a:pt x="11511" y="4066"/>
                  </a:moveTo>
                  <a:cubicBezTo>
                    <a:pt x="12207" y="4066"/>
                    <a:pt x="12670" y="5060"/>
                    <a:pt x="11919" y="5511"/>
                  </a:cubicBezTo>
                  <a:cubicBezTo>
                    <a:pt x="10721" y="6170"/>
                    <a:pt x="9763" y="7128"/>
                    <a:pt x="9104" y="8326"/>
                  </a:cubicBezTo>
                  <a:cubicBezTo>
                    <a:pt x="8924" y="8565"/>
                    <a:pt x="8685" y="8745"/>
                    <a:pt x="8385" y="8745"/>
                  </a:cubicBezTo>
                  <a:cubicBezTo>
                    <a:pt x="8265" y="8745"/>
                    <a:pt x="8145" y="8685"/>
                    <a:pt x="8026" y="8685"/>
                  </a:cubicBezTo>
                  <a:cubicBezTo>
                    <a:pt x="7606" y="8506"/>
                    <a:pt x="7427" y="7967"/>
                    <a:pt x="7666" y="7607"/>
                  </a:cubicBezTo>
                  <a:cubicBezTo>
                    <a:pt x="8505" y="6170"/>
                    <a:pt x="9643" y="5032"/>
                    <a:pt x="11080" y="4193"/>
                  </a:cubicBezTo>
                  <a:cubicBezTo>
                    <a:pt x="11228" y="4105"/>
                    <a:pt x="11374" y="4066"/>
                    <a:pt x="11511" y="4066"/>
                  </a:cubicBezTo>
                  <a:close/>
                  <a:moveTo>
                    <a:pt x="15341" y="3350"/>
                  </a:moveTo>
                  <a:cubicBezTo>
                    <a:pt x="15482" y="3350"/>
                    <a:pt x="15625" y="3390"/>
                    <a:pt x="15752" y="3475"/>
                  </a:cubicBezTo>
                  <a:cubicBezTo>
                    <a:pt x="16111" y="3654"/>
                    <a:pt x="16231" y="4133"/>
                    <a:pt x="16051" y="4493"/>
                  </a:cubicBezTo>
                  <a:cubicBezTo>
                    <a:pt x="14195" y="7308"/>
                    <a:pt x="12039" y="9823"/>
                    <a:pt x="9583" y="12039"/>
                  </a:cubicBezTo>
                  <a:lnTo>
                    <a:pt x="7367" y="14315"/>
                  </a:lnTo>
                  <a:cubicBezTo>
                    <a:pt x="7200" y="14482"/>
                    <a:pt x="7010" y="14552"/>
                    <a:pt x="6826" y="14552"/>
                  </a:cubicBezTo>
                  <a:cubicBezTo>
                    <a:pt x="6219" y="14552"/>
                    <a:pt x="5677" y="13789"/>
                    <a:pt x="6229" y="13237"/>
                  </a:cubicBezTo>
                  <a:lnTo>
                    <a:pt x="8505" y="11021"/>
                  </a:lnTo>
                  <a:cubicBezTo>
                    <a:pt x="10781" y="8745"/>
                    <a:pt x="12997" y="6529"/>
                    <a:pt x="14674" y="3714"/>
                  </a:cubicBezTo>
                  <a:cubicBezTo>
                    <a:pt x="14829" y="3482"/>
                    <a:pt x="15083" y="3350"/>
                    <a:pt x="15341" y="3350"/>
                  </a:cubicBezTo>
                  <a:close/>
                  <a:moveTo>
                    <a:pt x="12338" y="1"/>
                  </a:moveTo>
                  <a:cubicBezTo>
                    <a:pt x="9463" y="1"/>
                    <a:pt x="6528" y="121"/>
                    <a:pt x="3654" y="240"/>
                  </a:cubicBezTo>
                  <a:lnTo>
                    <a:pt x="0" y="33062"/>
                  </a:lnTo>
                  <a:lnTo>
                    <a:pt x="0" y="33062"/>
                  </a:lnTo>
                  <a:lnTo>
                    <a:pt x="19345" y="32163"/>
                  </a:lnTo>
                  <a:cubicBezTo>
                    <a:pt x="20304" y="21562"/>
                    <a:pt x="20723" y="10961"/>
                    <a:pt x="20543" y="420"/>
                  </a:cubicBezTo>
                  <a:cubicBezTo>
                    <a:pt x="17848" y="121"/>
                    <a:pt x="15093" y="1"/>
                    <a:pt x="12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6" name="Google Shape;1856;p68"/>
            <p:cNvSpPr/>
            <p:nvPr/>
          </p:nvSpPr>
          <p:spPr>
            <a:xfrm>
              <a:off x="230625" y="877075"/>
              <a:ext cx="3369025" cy="3828875"/>
            </a:xfrm>
            <a:custGeom>
              <a:avLst/>
              <a:gdLst/>
              <a:ahLst/>
              <a:cxnLst/>
              <a:rect l="l" t="t" r="r" b="b"/>
              <a:pathLst>
                <a:path w="134761" h="153155" extrusionOk="0">
                  <a:moveTo>
                    <a:pt x="112360" y="1805"/>
                  </a:moveTo>
                  <a:cubicBezTo>
                    <a:pt x="115115" y="1805"/>
                    <a:pt x="117870" y="1925"/>
                    <a:pt x="120565" y="2224"/>
                  </a:cubicBezTo>
                  <a:cubicBezTo>
                    <a:pt x="120745" y="12765"/>
                    <a:pt x="120326" y="23366"/>
                    <a:pt x="119367" y="33967"/>
                  </a:cubicBezTo>
                  <a:lnTo>
                    <a:pt x="100022" y="34866"/>
                  </a:lnTo>
                  <a:lnTo>
                    <a:pt x="100022" y="34866"/>
                  </a:lnTo>
                  <a:lnTo>
                    <a:pt x="103676" y="2044"/>
                  </a:lnTo>
                  <a:cubicBezTo>
                    <a:pt x="106550" y="1925"/>
                    <a:pt x="109485" y="1805"/>
                    <a:pt x="112360" y="1805"/>
                  </a:cubicBezTo>
                  <a:close/>
                  <a:moveTo>
                    <a:pt x="29288" y="1625"/>
                  </a:moveTo>
                  <a:cubicBezTo>
                    <a:pt x="31444" y="11987"/>
                    <a:pt x="32942" y="22528"/>
                    <a:pt x="33900" y="33069"/>
                  </a:cubicBezTo>
                  <a:lnTo>
                    <a:pt x="15094" y="37561"/>
                  </a:lnTo>
                  <a:lnTo>
                    <a:pt x="12638" y="4620"/>
                  </a:lnTo>
                  <a:cubicBezTo>
                    <a:pt x="18148" y="3242"/>
                    <a:pt x="23658" y="2224"/>
                    <a:pt x="29288" y="1625"/>
                  </a:cubicBezTo>
                  <a:close/>
                  <a:moveTo>
                    <a:pt x="129789" y="125184"/>
                  </a:moveTo>
                  <a:cubicBezTo>
                    <a:pt x="127154" y="130695"/>
                    <a:pt x="118409" y="145548"/>
                    <a:pt x="99842" y="149022"/>
                  </a:cubicBezTo>
                  <a:cubicBezTo>
                    <a:pt x="105532" y="140517"/>
                    <a:pt x="108287" y="133330"/>
                    <a:pt x="108167" y="127221"/>
                  </a:cubicBezTo>
                  <a:lnTo>
                    <a:pt x="108167" y="127221"/>
                  </a:lnTo>
                  <a:cubicBezTo>
                    <a:pt x="109246" y="127281"/>
                    <a:pt x="111222" y="127341"/>
                    <a:pt x="113618" y="127341"/>
                  </a:cubicBezTo>
                  <a:cubicBezTo>
                    <a:pt x="119008" y="127341"/>
                    <a:pt x="125716" y="126921"/>
                    <a:pt x="129789" y="125184"/>
                  </a:cubicBezTo>
                  <a:close/>
                  <a:moveTo>
                    <a:pt x="62110" y="19473"/>
                  </a:moveTo>
                  <a:cubicBezTo>
                    <a:pt x="76125" y="19473"/>
                    <a:pt x="89241" y="19653"/>
                    <a:pt x="100142" y="19892"/>
                  </a:cubicBezTo>
                  <a:lnTo>
                    <a:pt x="98405" y="35644"/>
                  </a:lnTo>
                  <a:cubicBezTo>
                    <a:pt x="98345" y="35824"/>
                    <a:pt x="98465" y="36064"/>
                    <a:pt x="98585" y="36243"/>
                  </a:cubicBezTo>
                  <a:cubicBezTo>
                    <a:pt x="98764" y="36423"/>
                    <a:pt x="98944" y="36483"/>
                    <a:pt x="99184" y="36483"/>
                  </a:cubicBezTo>
                  <a:lnTo>
                    <a:pt x="120086" y="35465"/>
                  </a:lnTo>
                  <a:cubicBezTo>
                    <a:pt x="120505" y="35465"/>
                    <a:pt x="120805" y="35165"/>
                    <a:pt x="120865" y="34746"/>
                  </a:cubicBezTo>
                  <a:cubicBezTo>
                    <a:pt x="121284" y="30074"/>
                    <a:pt x="121643" y="25403"/>
                    <a:pt x="121883" y="20671"/>
                  </a:cubicBezTo>
                  <a:cubicBezTo>
                    <a:pt x="126076" y="20911"/>
                    <a:pt x="128711" y="21150"/>
                    <a:pt x="129370" y="21390"/>
                  </a:cubicBezTo>
                  <a:cubicBezTo>
                    <a:pt x="130687" y="23007"/>
                    <a:pt x="132364" y="40795"/>
                    <a:pt x="132843" y="70861"/>
                  </a:cubicBezTo>
                  <a:cubicBezTo>
                    <a:pt x="133263" y="98053"/>
                    <a:pt x="132484" y="119255"/>
                    <a:pt x="130867" y="122789"/>
                  </a:cubicBezTo>
                  <a:cubicBezTo>
                    <a:pt x="128411" y="124705"/>
                    <a:pt x="122302" y="125783"/>
                    <a:pt x="113618" y="125783"/>
                  </a:cubicBezTo>
                  <a:cubicBezTo>
                    <a:pt x="110144" y="125783"/>
                    <a:pt x="107509" y="125604"/>
                    <a:pt x="107449" y="125604"/>
                  </a:cubicBezTo>
                  <a:cubicBezTo>
                    <a:pt x="107209" y="125604"/>
                    <a:pt x="107030" y="125664"/>
                    <a:pt x="106850" y="125843"/>
                  </a:cubicBezTo>
                  <a:cubicBezTo>
                    <a:pt x="106670" y="125963"/>
                    <a:pt x="106610" y="126203"/>
                    <a:pt x="106610" y="126442"/>
                  </a:cubicBezTo>
                  <a:cubicBezTo>
                    <a:pt x="107030" y="132671"/>
                    <a:pt x="104095" y="140158"/>
                    <a:pt x="97746" y="149321"/>
                  </a:cubicBezTo>
                  <a:cubicBezTo>
                    <a:pt x="86846" y="150819"/>
                    <a:pt x="56719" y="151657"/>
                    <a:pt x="32223" y="151657"/>
                  </a:cubicBezTo>
                  <a:cubicBezTo>
                    <a:pt x="14016" y="151657"/>
                    <a:pt x="4612" y="151178"/>
                    <a:pt x="3175" y="150759"/>
                  </a:cubicBezTo>
                  <a:cubicBezTo>
                    <a:pt x="2217" y="148064"/>
                    <a:pt x="1737" y="122968"/>
                    <a:pt x="1917" y="86254"/>
                  </a:cubicBezTo>
                  <a:cubicBezTo>
                    <a:pt x="2097" y="54391"/>
                    <a:pt x="2756" y="24744"/>
                    <a:pt x="3295" y="21929"/>
                  </a:cubicBezTo>
                  <a:cubicBezTo>
                    <a:pt x="3953" y="21510"/>
                    <a:pt x="6768" y="21030"/>
                    <a:pt x="12279" y="20611"/>
                  </a:cubicBezTo>
                  <a:lnTo>
                    <a:pt x="13596" y="38519"/>
                  </a:lnTo>
                  <a:cubicBezTo>
                    <a:pt x="13596" y="38759"/>
                    <a:pt x="13716" y="38998"/>
                    <a:pt x="13896" y="39118"/>
                  </a:cubicBezTo>
                  <a:cubicBezTo>
                    <a:pt x="14075" y="39178"/>
                    <a:pt x="14195" y="39238"/>
                    <a:pt x="14375" y="39238"/>
                  </a:cubicBezTo>
                  <a:lnTo>
                    <a:pt x="14555" y="39238"/>
                  </a:lnTo>
                  <a:lnTo>
                    <a:pt x="34918" y="34446"/>
                  </a:lnTo>
                  <a:cubicBezTo>
                    <a:pt x="35278" y="34387"/>
                    <a:pt x="35577" y="34027"/>
                    <a:pt x="35517" y="33608"/>
                  </a:cubicBezTo>
                  <a:cubicBezTo>
                    <a:pt x="35098" y="28996"/>
                    <a:pt x="34559" y="24384"/>
                    <a:pt x="33960" y="19773"/>
                  </a:cubicBezTo>
                  <a:cubicBezTo>
                    <a:pt x="41626" y="19533"/>
                    <a:pt x="50970" y="19473"/>
                    <a:pt x="62110" y="19473"/>
                  </a:cubicBezTo>
                  <a:close/>
                  <a:moveTo>
                    <a:pt x="29980" y="0"/>
                  </a:moveTo>
                  <a:cubicBezTo>
                    <a:pt x="29949" y="0"/>
                    <a:pt x="29918" y="3"/>
                    <a:pt x="29887" y="8"/>
                  </a:cubicBezTo>
                  <a:cubicBezTo>
                    <a:pt x="23658" y="427"/>
                    <a:pt x="17549" y="1865"/>
                    <a:pt x="11680" y="3182"/>
                  </a:cubicBezTo>
                  <a:cubicBezTo>
                    <a:pt x="11260" y="3242"/>
                    <a:pt x="11021" y="3602"/>
                    <a:pt x="11081" y="4021"/>
                  </a:cubicBezTo>
                  <a:lnTo>
                    <a:pt x="12159" y="19054"/>
                  </a:lnTo>
                  <a:cubicBezTo>
                    <a:pt x="2336" y="19833"/>
                    <a:pt x="2037" y="20851"/>
                    <a:pt x="1857" y="21390"/>
                  </a:cubicBezTo>
                  <a:cubicBezTo>
                    <a:pt x="1139" y="23786"/>
                    <a:pt x="480" y="57565"/>
                    <a:pt x="360" y="87452"/>
                  </a:cubicBezTo>
                  <a:cubicBezTo>
                    <a:pt x="1" y="150519"/>
                    <a:pt x="1558" y="151597"/>
                    <a:pt x="2157" y="152016"/>
                  </a:cubicBezTo>
                  <a:cubicBezTo>
                    <a:pt x="3654" y="152975"/>
                    <a:pt x="19286" y="153154"/>
                    <a:pt x="32223" y="153154"/>
                  </a:cubicBezTo>
                  <a:cubicBezTo>
                    <a:pt x="56959" y="153154"/>
                    <a:pt x="87624" y="152376"/>
                    <a:pt x="98285" y="150819"/>
                  </a:cubicBezTo>
                  <a:cubicBezTo>
                    <a:pt x="123440" y="147285"/>
                    <a:pt x="132125" y="123807"/>
                    <a:pt x="132185" y="123567"/>
                  </a:cubicBezTo>
                  <a:cubicBezTo>
                    <a:pt x="134401" y="119075"/>
                    <a:pt x="134760" y="91944"/>
                    <a:pt x="134341" y="70023"/>
                  </a:cubicBezTo>
                  <a:cubicBezTo>
                    <a:pt x="134101" y="57266"/>
                    <a:pt x="133622" y="45467"/>
                    <a:pt x="133023" y="36543"/>
                  </a:cubicBezTo>
                  <a:cubicBezTo>
                    <a:pt x="131885" y="21030"/>
                    <a:pt x="130747" y="20372"/>
                    <a:pt x="130088" y="20012"/>
                  </a:cubicBezTo>
                  <a:cubicBezTo>
                    <a:pt x="129430" y="19713"/>
                    <a:pt x="126495" y="19353"/>
                    <a:pt x="121943" y="19114"/>
                  </a:cubicBezTo>
                  <a:cubicBezTo>
                    <a:pt x="122182" y="13244"/>
                    <a:pt x="122242" y="7315"/>
                    <a:pt x="122123" y="1505"/>
                  </a:cubicBezTo>
                  <a:cubicBezTo>
                    <a:pt x="122123" y="1086"/>
                    <a:pt x="121823" y="787"/>
                    <a:pt x="121464" y="727"/>
                  </a:cubicBezTo>
                  <a:cubicBezTo>
                    <a:pt x="118409" y="427"/>
                    <a:pt x="115355" y="248"/>
                    <a:pt x="112360" y="248"/>
                  </a:cubicBezTo>
                  <a:cubicBezTo>
                    <a:pt x="109186" y="248"/>
                    <a:pt x="106011" y="367"/>
                    <a:pt x="102957" y="487"/>
                  </a:cubicBezTo>
                  <a:cubicBezTo>
                    <a:pt x="102597" y="487"/>
                    <a:pt x="102238" y="787"/>
                    <a:pt x="102238" y="1206"/>
                  </a:cubicBezTo>
                  <a:lnTo>
                    <a:pt x="100321" y="18335"/>
                  </a:lnTo>
                  <a:cubicBezTo>
                    <a:pt x="87984" y="18036"/>
                    <a:pt x="73909" y="17916"/>
                    <a:pt x="62110" y="17916"/>
                  </a:cubicBezTo>
                  <a:cubicBezTo>
                    <a:pt x="50610" y="17916"/>
                    <a:pt x="41267" y="17976"/>
                    <a:pt x="33720" y="18156"/>
                  </a:cubicBezTo>
                  <a:cubicBezTo>
                    <a:pt x="32882" y="12286"/>
                    <a:pt x="31864" y="6417"/>
                    <a:pt x="30666" y="607"/>
                  </a:cubicBezTo>
                  <a:cubicBezTo>
                    <a:pt x="30611" y="279"/>
                    <a:pt x="30306" y="0"/>
                    <a:pt x="29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7" name="Google Shape;1857;p68"/>
            <p:cNvSpPr/>
            <p:nvPr/>
          </p:nvSpPr>
          <p:spPr>
            <a:xfrm>
              <a:off x="661850" y="1363150"/>
              <a:ext cx="176825" cy="214875"/>
            </a:xfrm>
            <a:custGeom>
              <a:avLst/>
              <a:gdLst/>
              <a:ahLst/>
              <a:cxnLst/>
              <a:rect l="l" t="t" r="r" b="b"/>
              <a:pathLst>
                <a:path w="7073" h="8595" extrusionOk="0">
                  <a:moveTo>
                    <a:pt x="5935" y="0"/>
                  </a:moveTo>
                  <a:cubicBezTo>
                    <a:pt x="5745" y="0"/>
                    <a:pt x="5552" y="80"/>
                    <a:pt x="5391" y="270"/>
                  </a:cubicBezTo>
                  <a:cubicBezTo>
                    <a:pt x="4073" y="1827"/>
                    <a:pt x="2876" y="3504"/>
                    <a:pt x="1798" y="5241"/>
                  </a:cubicBezTo>
                  <a:cubicBezTo>
                    <a:pt x="1259" y="5960"/>
                    <a:pt x="779" y="6678"/>
                    <a:pt x="300" y="7337"/>
                  </a:cubicBezTo>
                  <a:cubicBezTo>
                    <a:pt x="1" y="7697"/>
                    <a:pt x="61" y="8176"/>
                    <a:pt x="480" y="8415"/>
                  </a:cubicBezTo>
                  <a:cubicBezTo>
                    <a:pt x="600" y="8535"/>
                    <a:pt x="719" y="8595"/>
                    <a:pt x="899" y="8595"/>
                  </a:cubicBezTo>
                  <a:cubicBezTo>
                    <a:pt x="1139" y="8595"/>
                    <a:pt x="1378" y="8475"/>
                    <a:pt x="1558" y="8236"/>
                  </a:cubicBezTo>
                  <a:cubicBezTo>
                    <a:pt x="2037" y="7517"/>
                    <a:pt x="2516" y="6798"/>
                    <a:pt x="3055" y="6079"/>
                  </a:cubicBezTo>
                  <a:cubicBezTo>
                    <a:pt x="4073" y="4402"/>
                    <a:pt x="5271" y="2845"/>
                    <a:pt x="6529" y="1348"/>
                  </a:cubicBezTo>
                  <a:cubicBezTo>
                    <a:pt x="7072" y="760"/>
                    <a:pt x="6521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8" name="Google Shape;1858;p68"/>
            <p:cNvSpPr/>
            <p:nvPr/>
          </p:nvSpPr>
          <p:spPr>
            <a:xfrm>
              <a:off x="828050" y="1392275"/>
              <a:ext cx="82400" cy="125875"/>
            </a:xfrm>
            <a:custGeom>
              <a:avLst/>
              <a:gdLst/>
              <a:ahLst/>
              <a:cxnLst/>
              <a:rect l="l" t="t" r="r" b="b"/>
              <a:pathLst>
                <a:path w="3296" h="5035" extrusionOk="0">
                  <a:moveTo>
                    <a:pt x="2418" y="1"/>
                  </a:moveTo>
                  <a:cubicBezTo>
                    <a:pt x="2156" y="1"/>
                    <a:pt x="1895" y="147"/>
                    <a:pt x="1738" y="422"/>
                  </a:cubicBezTo>
                  <a:cubicBezTo>
                    <a:pt x="1079" y="1560"/>
                    <a:pt x="540" y="2818"/>
                    <a:pt x="121" y="4076"/>
                  </a:cubicBezTo>
                  <a:cubicBezTo>
                    <a:pt x="1" y="4495"/>
                    <a:pt x="181" y="4914"/>
                    <a:pt x="600" y="5034"/>
                  </a:cubicBezTo>
                  <a:lnTo>
                    <a:pt x="899" y="5034"/>
                  </a:lnTo>
                  <a:cubicBezTo>
                    <a:pt x="1199" y="5034"/>
                    <a:pt x="1498" y="4855"/>
                    <a:pt x="1618" y="4495"/>
                  </a:cubicBezTo>
                  <a:cubicBezTo>
                    <a:pt x="1977" y="3357"/>
                    <a:pt x="2516" y="2219"/>
                    <a:pt x="3115" y="1141"/>
                  </a:cubicBezTo>
                  <a:cubicBezTo>
                    <a:pt x="3295" y="782"/>
                    <a:pt x="3175" y="303"/>
                    <a:pt x="2816" y="123"/>
                  </a:cubicBezTo>
                  <a:cubicBezTo>
                    <a:pt x="2693" y="41"/>
                    <a:pt x="2555" y="1"/>
                    <a:pt x="2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9" name="Google Shape;1859;p68"/>
            <p:cNvSpPr/>
            <p:nvPr/>
          </p:nvSpPr>
          <p:spPr>
            <a:xfrm>
              <a:off x="2918325" y="1023825"/>
              <a:ext cx="128100" cy="117000"/>
            </a:xfrm>
            <a:custGeom>
              <a:avLst/>
              <a:gdLst/>
              <a:ahLst/>
              <a:cxnLst/>
              <a:rect l="l" t="t" r="r" b="b"/>
              <a:pathLst>
                <a:path w="5124" h="4680" extrusionOk="0">
                  <a:moveTo>
                    <a:pt x="4000" y="0"/>
                  </a:moveTo>
                  <a:cubicBezTo>
                    <a:pt x="3870" y="0"/>
                    <a:pt x="3732" y="39"/>
                    <a:pt x="3594" y="127"/>
                  </a:cubicBezTo>
                  <a:cubicBezTo>
                    <a:pt x="2157" y="966"/>
                    <a:pt x="1019" y="2104"/>
                    <a:pt x="180" y="3541"/>
                  </a:cubicBezTo>
                  <a:cubicBezTo>
                    <a:pt x="1" y="3901"/>
                    <a:pt x="120" y="4380"/>
                    <a:pt x="540" y="4559"/>
                  </a:cubicBezTo>
                  <a:cubicBezTo>
                    <a:pt x="600" y="4619"/>
                    <a:pt x="719" y="4679"/>
                    <a:pt x="839" y="4679"/>
                  </a:cubicBezTo>
                  <a:cubicBezTo>
                    <a:pt x="1139" y="4679"/>
                    <a:pt x="1438" y="4499"/>
                    <a:pt x="1558" y="4200"/>
                  </a:cubicBezTo>
                  <a:cubicBezTo>
                    <a:pt x="2217" y="3062"/>
                    <a:pt x="3235" y="2104"/>
                    <a:pt x="4373" y="1445"/>
                  </a:cubicBezTo>
                  <a:cubicBezTo>
                    <a:pt x="5124" y="994"/>
                    <a:pt x="4661" y="0"/>
                    <a:pt x="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0" name="Google Shape;1860;p68"/>
            <p:cNvSpPr/>
            <p:nvPr/>
          </p:nvSpPr>
          <p:spPr>
            <a:xfrm>
              <a:off x="2873850" y="1004425"/>
              <a:ext cx="264600" cy="281700"/>
            </a:xfrm>
            <a:custGeom>
              <a:avLst/>
              <a:gdLst/>
              <a:ahLst/>
              <a:cxnLst/>
              <a:rect l="l" t="t" r="r" b="b"/>
              <a:pathLst>
                <a:path w="10584" h="11268" extrusionOk="0">
                  <a:moveTo>
                    <a:pt x="9637" y="0"/>
                  </a:moveTo>
                  <a:cubicBezTo>
                    <a:pt x="9384" y="0"/>
                    <a:pt x="9143" y="132"/>
                    <a:pt x="9027" y="364"/>
                  </a:cubicBezTo>
                  <a:cubicBezTo>
                    <a:pt x="7290" y="3179"/>
                    <a:pt x="5134" y="5395"/>
                    <a:pt x="2798" y="7671"/>
                  </a:cubicBezTo>
                  <a:lnTo>
                    <a:pt x="582" y="9947"/>
                  </a:lnTo>
                  <a:cubicBezTo>
                    <a:pt x="1" y="10354"/>
                    <a:pt x="378" y="11267"/>
                    <a:pt x="1057" y="11267"/>
                  </a:cubicBezTo>
                  <a:cubicBezTo>
                    <a:pt x="1078" y="11267"/>
                    <a:pt x="1099" y="11267"/>
                    <a:pt x="1121" y="11265"/>
                  </a:cubicBezTo>
                  <a:cubicBezTo>
                    <a:pt x="1301" y="11265"/>
                    <a:pt x="1540" y="11205"/>
                    <a:pt x="1660" y="11025"/>
                  </a:cubicBezTo>
                  <a:lnTo>
                    <a:pt x="3936" y="8809"/>
                  </a:lnTo>
                  <a:cubicBezTo>
                    <a:pt x="6332" y="6533"/>
                    <a:pt x="8548" y="3958"/>
                    <a:pt x="10344" y="1203"/>
                  </a:cubicBezTo>
                  <a:cubicBezTo>
                    <a:pt x="10584" y="784"/>
                    <a:pt x="10464" y="304"/>
                    <a:pt x="10045" y="125"/>
                  </a:cubicBezTo>
                  <a:cubicBezTo>
                    <a:pt x="9918" y="40"/>
                    <a:pt x="9775" y="0"/>
                    <a:pt x="9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1861;p68"/>
            <p:cNvSpPr/>
            <p:nvPr/>
          </p:nvSpPr>
          <p:spPr>
            <a:xfrm>
              <a:off x="1167950" y="1452300"/>
              <a:ext cx="117125" cy="115250"/>
            </a:xfrm>
            <a:custGeom>
              <a:avLst/>
              <a:gdLst/>
              <a:ahLst/>
              <a:cxnLst/>
              <a:rect l="l" t="t" r="r" b="b"/>
              <a:pathLst>
                <a:path w="4685" h="4610" extrusionOk="0">
                  <a:moveTo>
                    <a:pt x="3587" y="0"/>
                  </a:moveTo>
                  <a:cubicBezTo>
                    <a:pt x="3409" y="0"/>
                    <a:pt x="3222" y="70"/>
                    <a:pt x="3055" y="237"/>
                  </a:cubicBezTo>
                  <a:cubicBezTo>
                    <a:pt x="2037" y="1196"/>
                    <a:pt x="1079" y="2274"/>
                    <a:pt x="240" y="3412"/>
                  </a:cubicBezTo>
                  <a:cubicBezTo>
                    <a:pt x="1" y="3771"/>
                    <a:pt x="61" y="4250"/>
                    <a:pt x="420" y="4490"/>
                  </a:cubicBezTo>
                  <a:cubicBezTo>
                    <a:pt x="540" y="4550"/>
                    <a:pt x="719" y="4610"/>
                    <a:pt x="899" y="4610"/>
                  </a:cubicBezTo>
                  <a:cubicBezTo>
                    <a:pt x="1139" y="4610"/>
                    <a:pt x="1378" y="4490"/>
                    <a:pt x="1498" y="4310"/>
                  </a:cubicBezTo>
                  <a:cubicBezTo>
                    <a:pt x="2277" y="3232"/>
                    <a:pt x="3175" y="2214"/>
                    <a:pt x="4133" y="1316"/>
                  </a:cubicBezTo>
                  <a:cubicBezTo>
                    <a:pt x="4685" y="764"/>
                    <a:pt x="4178" y="0"/>
                    <a:pt x="3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1862;p68"/>
            <p:cNvSpPr/>
            <p:nvPr/>
          </p:nvSpPr>
          <p:spPr>
            <a:xfrm>
              <a:off x="1167950" y="1470050"/>
              <a:ext cx="263900" cy="292150"/>
            </a:xfrm>
            <a:custGeom>
              <a:avLst/>
              <a:gdLst/>
              <a:ahLst/>
              <a:cxnLst/>
              <a:rect l="l" t="t" r="r" b="b"/>
              <a:pathLst>
                <a:path w="10556" h="11686" extrusionOk="0">
                  <a:moveTo>
                    <a:pt x="9421" y="1"/>
                  </a:moveTo>
                  <a:cubicBezTo>
                    <a:pt x="9261" y="1"/>
                    <a:pt x="9090" y="56"/>
                    <a:pt x="8925" y="186"/>
                  </a:cubicBezTo>
                  <a:lnTo>
                    <a:pt x="8985" y="186"/>
                  </a:lnTo>
                  <a:cubicBezTo>
                    <a:pt x="6230" y="2342"/>
                    <a:pt x="3894" y="5577"/>
                    <a:pt x="1797" y="8452"/>
                  </a:cubicBezTo>
                  <a:cubicBezTo>
                    <a:pt x="1258" y="9110"/>
                    <a:pt x="779" y="9829"/>
                    <a:pt x="300" y="10428"/>
                  </a:cubicBezTo>
                  <a:cubicBezTo>
                    <a:pt x="1" y="10787"/>
                    <a:pt x="61" y="11267"/>
                    <a:pt x="420" y="11566"/>
                  </a:cubicBezTo>
                  <a:cubicBezTo>
                    <a:pt x="540" y="11626"/>
                    <a:pt x="719" y="11686"/>
                    <a:pt x="899" y="11686"/>
                  </a:cubicBezTo>
                  <a:cubicBezTo>
                    <a:pt x="1139" y="11686"/>
                    <a:pt x="1378" y="11566"/>
                    <a:pt x="1498" y="11386"/>
                  </a:cubicBezTo>
                  <a:cubicBezTo>
                    <a:pt x="1977" y="10727"/>
                    <a:pt x="2516" y="10069"/>
                    <a:pt x="2995" y="9350"/>
                  </a:cubicBezTo>
                  <a:cubicBezTo>
                    <a:pt x="5032" y="6595"/>
                    <a:pt x="7367" y="3421"/>
                    <a:pt x="9883" y="1444"/>
                  </a:cubicBezTo>
                  <a:cubicBezTo>
                    <a:pt x="10556" y="915"/>
                    <a:pt x="10072" y="1"/>
                    <a:pt x="9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3" name="Google Shape;1863;p68"/>
            <p:cNvSpPr/>
            <p:nvPr/>
          </p:nvSpPr>
          <p:spPr>
            <a:xfrm>
              <a:off x="1215875" y="1704375"/>
              <a:ext cx="148100" cy="135700"/>
            </a:xfrm>
            <a:custGeom>
              <a:avLst/>
              <a:gdLst/>
              <a:ahLst/>
              <a:cxnLst/>
              <a:rect l="l" t="t" r="r" b="b"/>
              <a:pathLst>
                <a:path w="5924" h="5428" extrusionOk="0">
                  <a:moveTo>
                    <a:pt x="4852" y="0"/>
                  </a:moveTo>
                  <a:cubicBezTo>
                    <a:pt x="4739" y="0"/>
                    <a:pt x="4618" y="30"/>
                    <a:pt x="4492" y="97"/>
                  </a:cubicBezTo>
                  <a:cubicBezTo>
                    <a:pt x="3474" y="576"/>
                    <a:pt x="2635" y="1354"/>
                    <a:pt x="2037" y="2313"/>
                  </a:cubicBezTo>
                  <a:cubicBezTo>
                    <a:pt x="1617" y="2972"/>
                    <a:pt x="1078" y="3511"/>
                    <a:pt x="479" y="3990"/>
                  </a:cubicBezTo>
                  <a:cubicBezTo>
                    <a:pt x="60" y="4229"/>
                    <a:pt x="0" y="4768"/>
                    <a:pt x="300" y="5128"/>
                  </a:cubicBezTo>
                  <a:cubicBezTo>
                    <a:pt x="419" y="5307"/>
                    <a:pt x="659" y="5427"/>
                    <a:pt x="899" y="5427"/>
                  </a:cubicBezTo>
                  <a:cubicBezTo>
                    <a:pt x="1078" y="5427"/>
                    <a:pt x="1198" y="5367"/>
                    <a:pt x="1378" y="5307"/>
                  </a:cubicBezTo>
                  <a:cubicBezTo>
                    <a:pt x="2096" y="4768"/>
                    <a:pt x="2755" y="4050"/>
                    <a:pt x="3294" y="3271"/>
                  </a:cubicBezTo>
                  <a:cubicBezTo>
                    <a:pt x="3714" y="2552"/>
                    <a:pt x="4372" y="1953"/>
                    <a:pt x="5151" y="1474"/>
                  </a:cubicBezTo>
                  <a:cubicBezTo>
                    <a:pt x="5924" y="1114"/>
                    <a:pt x="5545" y="0"/>
                    <a:pt x="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4" name="Google Shape;1864;p68"/>
            <p:cNvSpPr/>
            <p:nvPr/>
          </p:nvSpPr>
          <p:spPr>
            <a:xfrm>
              <a:off x="389350" y="4406625"/>
              <a:ext cx="113825" cy="116650"/>
            </a:xfrm>
            <a:custGeom>
              <a:avLst/>
              <a:gdLst/>
              <a:ahLst/>
              <a:cxnLst/>
              <a:rect l="l" t="t" r="r" b="b"/>
              <a:pathLst>
                <a:path w="4553" h="4666" extrusionOk="0">
                  <a:moveTo>
                    <a:pt x="3619" y="0"/>
                  </a:moveTo>
                  <a:cubicBezTo>
                    <a:pt x="3455" y="0"/>
                    <a:pt x="3295" y="53"/>
                    <a:pt x="3175" y="174"/>
                  </a:cubicBezTo>
                  <a:cubicBezTo>
                    <a:pt x="1977" y="1072"/>
                    <a:pt x="958" y="2210"/>
                    <a:pt x="240" y="3528"/>
                  </a:cubicBezTo>
                  <a:cubicBezTo>
                    <a:pt x="0" y="3887"/>
                    <a:pt x="120" y="4366"/>
                    <a:pt x="539" y="4606"/>
                  </a:cubicBezTo>
                  <a:cubicBezTo>
                    <a:pt x="659" y="4665"/>
                    <a:pt x="779" y="4665"/>
                    <a:pt x="899" y="4665"/>
                  </a:cubicBezTo>
                  <a:cubicBezTo>
                    <a:pt x="1198" y="4665"/>
                    <a:pt x="1438" y="4546"/>
                    <a:pt x="1617" y="4306"/>
                  </a:cubicBezTo>
                  <a:cubicBezTo>
                    <a:pt x="2216" y="3168"/>
                    <a:pt x="3115" y="2210"/>
                    <a:pt x="4133" y="1431"/>
                  </a:cubicBezTo>
                  <a:cubicBezTo>
                    <a:pt x="4492" y="1192"/>
                    <a:pt x="4552" y="653"/>
                    <a:pt x="4253" y="293"/>
                  </a:cubicBezTo>
                  <a:cubicBezTo>
                    <a:pt x="4110" y="115"/>
                    <a:pt x="3860" y="0"/>
                    <a:pt x="3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5" name="Google Shape;1865;p68"/>
            <p:cNvSpPr/>
            <p:nvPr/>
          </p:nvSpPr>
          <p:spPr>
            <a:xfrm>
              <a:off x="492550" y="4329350"/>
              <a:ext cx="199750" cy="224250"/>
            </a:xfrm>
            <a:custGeom>
              <a:avLst/>
              <a:gdLst/>
              <a:ahLst/>
              <a:cxnLst/>
              <a:rect l="l" t="t" r="r" b="b"/>
              <a:pathLst>
                <a:path w="7990" h="8970" extrusionOk="0">
                  <a:moveTo>
                    <a:pt x="6914" y="0"/>
                  </a:moveTo>
                  <a:cubicBezTo>
                    <a:pt x="6726" y="0"/>
                    <a:pt x="6529" y="80"/>
                    <a:pt x="6353" y="270"/>
                  </a:cubicBezTo>
                  <a:cubicBezTo>
                    <a:pt x="4856" y="1827"/>
                    <a:pt x="3539" y="3564"/>
                    <a:pt x="2281" y="5301"/>
                  </a:cubicBezTo>
                  <a:cubicBezTo>
                    <a:pt x="1682" y="6139"/>
                    <a:pt x="1083" y="6918"/>
                    <a:pt x="484" y="7697"/>
                  </a:cubicBezTo>
                  <a:cubicBezTo>
                    <a:pt x="0" y="8268"/>
                    <a:pt x="518" y="8969"/>
                    <a:pt x="1088" y="8969"/>
                  </a:cubicBezTo>
                  <a:cubicBezTo>
                    <a:pt x="1294" y="8969"/>
                    <a:pt x="1507" y="8878"/>
                    <a:pt x="1682" y="8655"/>
                  </a:cubicBezTo>
                  <a:cubicBezTo>
                    <a:pt x="2281" y="7876"/>
                    <a:pt x="2880" y="7038"/>
                    <a:pt x="3479" y="6259"/>
                  </a:cubicBezTo>
                  <a:cubicBezTo>
                    <a:pt x="4736" y="4522"/>
                    <a:pt x="6054" y="2905"/>
                    <a:pt x="7491" y="1348"/>
                  </a:cubicBezTo>
                  <a:cubicBezTo>
                    <a:pt x="7989" y="760"/>
                    <a:pt x="7495" y="0"/>
                    <a:pt x="6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124" name="Picture 4" descr="Adaptable Colour Meaning / Symbolism Charts | Teaching Resources">
            <a:extLst>
              <a:ext uri="{FF2B5EF4-FFF2-40B4-BE49-F238E27FC236}">
                <a16:creationId xmlns:a16="http://schemas.microsoft.com/office/drawing/2014/main" id="{EDF5B9D6-A341-41ED-A388-B59083C8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90" y="2461037"/>
            <a:ext cx="3384485" cy="2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3"/>
          <p:cNvSpPr txBox="1">
            <a:spLocks noGrp="1"/>
          </p:cNvSpPr>
          <p:nvPr>
            <p:ph type="title"/>
          </p:nvPr>
        </p:nvSpPr>
        <p:spPr>
          <a:xfrm>
            <a:off x="410817" y="212035"/>
            <a:ext cx="10830150" cy="11448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Goudy Stout" panose="0202090407030B020401" pitchFamily="18" charset="0"/>
              </a:rPr>
              <a:t>Poetic Techniques</a:t>
            </a:r>
            <a:endParaRPr b="1"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sp>
        <p:nvSpPr>
          <p:cNvPr id="1087" name="Google Shape;1087;p43"/>
          <p:cNvSpPr txBox="1">
            <a:spLocks noGrp="1"/>
          </p:cNvSpPr>
          <p:nvPr>
            <p:ph type="subTitle" idx="2"/>
          </p:nvPr>
        </p:nvSpPr>
        <p:spPr>
          <a:xfrm>
            <a:off x="1965785" y="2531977"/>
            <a:ext cx="38880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GB" dirty="0">
                <a:latin typeface="Comic Sans MS" panose="030F0702030302020204" pitchFamily="66" charset="0"/>
              </a:rPr>
              <a:t>There are many different types of poetic techniques. </a:t>
            </a:r>
          </a:p>
          <a:p>
            <a:pPr marL="0" indent="0"/>
            <a:endParaRPr dirty="0"/>
          </a:p>
        </p:txBody>
      </p:sp>
      <p:sp>
        <p:nvSpPr>
          <p:cNvPr id="1090" name="Google Shape;1090;p43"/>
          <p:cNvSpPr txBox="1">
            <a:spLocks noGrp="1"/>
          </p:cNvSpPr>
          <p:nvPr>
            <p:ph type="subTitle" idx="4"/>
          </p:nvPr>
        </p:nvSpPr>
        <p:spPr>
          <a:xfrm>
            <a:off x="6342759" y="2531977"/>
            <a:ext cx="38880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dirty="0">
                <a:latin typeface="Comic Sans MS" panose="030F0702030302020204" pitchFamily="66" charset="0"/>
              </a:rPr>
              <a:t>Poets use these techniques to emphasize a point. </a:t>
            </a:r>
            <a:endParaRPr dirty="0">
              <a:latin typeface="Comic Sans MS" panose="030F0702030302020204" pitchFamily="66" charset="0"/>
            </a:endParaRPr>
          </a:p>
          <a:p>
            <a:pPr marL="0" indent="0"/>
            <a:endParaRPr dirty="0"/>
          </a:p>
        </p:txBody>
      </p:sp>
      <p:sp>
        <p:nvSpPr>
          <p:cNvPr id="1092" name="Google Shape;1092;p43"/>
          <p:cNvSpPr txBox="1">
            <a:spLocks noGrp="1"/>
          </p:cNvSpPr>
          <p:nvPr>
            <p:ph type="subTitle" idx="6"/>
          </p:nvPr>
        </p:nvSpPr>
        <p:spPr>
          <a:xfrm>
            <a:off x="1957076" y="4970076"/>
            <a:ext cx="38848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dirty="0">
                <a:latin typeface="Comic Sans MS" panose="030F0702030302020204" pitchFamily="66" charset="0"/>
              </a:rPr>
              <a:t>Poets also use these techniques to highlight a certain theme</a:t>
            </a:r>
            <a:r>
              <a:rPr lang="en-IE" dirty="0"/>
              <a:t>. </a:t>
            </a:r>
            <a:endParaRPr dirty="0"/>
          </a:p>
        </p:txBody>
      </p:sp>
      <p:sp>
        <p:nvSpPr>
          <p:cNvPr id="1094" name="Google Shape;1094;p43"/>
          <p:cNvSpPr txBox="1">
            <a:spLocks noGrp="1"/>
          </p:cNvSpPr>
          <p:nvPr>
            <p:ph type="subTitle" idx="8"/>
          </p:nvPr>
        </p:nvSpPr>
        <p:spPr>
          <a:xfrm>
            <a:off x="6367088" y="4970076"/>
            <a:ext cx="38880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dirty="0">
                <a:latin typeface="Comic Sans MS" panose="030F0702030302020204" pitchFamily="66" charset="0"/>
              </a:rPr>
              <a:t>Poets may also use these techniques to provoke an emotional reaction from the reader. </a:t>
            </a:r>
            <a:endParaRPr dirty="0">
              <a:latin typeface="Comic Sans MS" panose="030F0702030302020204" pitchFamily="66" charset="0"/>
            </a:endParaRPr>
          </a:p>
          <a:p>
            <a:pPr marL="0" indent="0"/>
            <a:endParaRPr dirty="0"/>
          </a:p>
        </p:txBody>
      </p:sp>
      <p:grpSp>
        <p:nvGrpSpPr>
          <p:cNvPr id="1095" name="Google Shape;1095;p43"/>
          <p:cNvGrpSpPr/>
          <p:nvPr/>
        </p:nvGrpSpPr>
        <p:grpSpPr>
          <a:xfrm>
            <a:off x="3591184" y="3886960"/>
            <a:ext cx="616624" cy="743749"/>
            <a:chOff x="3109710" y="2095807"/>
            <a:chExt cx="543632" cy="654709"/>
          </a:xfrm>
        </p:grpSpPr>
        <p:sp>
          <p:nvSpPr>
            <p:cNvPr id="1096" name="Google Shape;1096;p43"/>
            <p:cNvSpPr/>
            <p:nvPr/>
          </p:nvSpPr>
          <p:spPr>
            <a:xfrm>
              <a:off x="3142731" y="2110703"/>
              <a:ext cx="495734" cy="625462"/>
            </a:xfrm>
            <a:custGeom>
              <a:avLst/>
              <a:gdLst/>
              <a:ahLst/>
              <a:cxnLst/>
              <a:rect l="l" t="t" r="r" b="b"/>
              <a:pathLst>
                <a:path w="28255" h="35649" extrusionOk="0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3109710" y="2095807"/>
              <a:ext cx="543632" cy="654709"/>
            </a:xfrm>
            <a:custGeom>
              <a:avLst/>
              <a:gdLst/>
              <a:ahLst/>
              <a:cxnLst/>
              <a:rect l="l" t="t" r="r" b="b"/>
              <a:pathLst>
                <a:path w="30985" h="37316" extrusionOk="0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98" name="Google Shape;1098;p43"/>
          <p:cNvGrpSpPr/>
          <p:nvPr/>
        </p:nvGrpSpPr>
        <p:grpSpPr>
          <a:xfrm>
            <a:off x="8013778" y="1456299"/>
            <a:ext cx="546001" cy="743695"/>
            <a:chOff x="2570551" y="2117230"/>
            <a:chExt cx="466030" cy="633111"/>
          </a:xfrm>
        </p:grpSpPr>
        <p:sp>
          <p:nvSpPr>
            <p:cNvPr id="1099" name="Google Shape;1099;p43"/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01" name="Google Shape;1101;p43"/>
          <p:cNvSpPr/>
          <p:nvPr/>
        </p:nvSpPr>
        <p:spPr>
          <a:xfrm>
            <a:off x="3690901" y="1456324"/>
            <a:ext cx="417153" cy="743683"/>
          </a:xfrm>
          <a:custGeom>
            <a:avLst/>
            <a:gdLst/>
            <a:ahLst/>
            <a:cxnLst/>
            <a:rect l="l" t="t" r="r" b="b"/>
            <a:pathLst>
              <a:path w="20509" h="36455" extrusionOk="0">
                <a:moveTo>
                  <a:pt x="14877" y="841"/>
                </a:moveTo>
                <a:cubicBezTo>
                  <a:pt x="14971" y="841"/>
                  <a:pt x="15065" y="843"/>
                  <a:pt x="15160" y="849"/>
                </a:cubicBezTo>
                <a:cubicBezTo>
                  <a:pt x="17853" y="2140"/>
                  <a:pt x="18111" y="5755"/>
                  <a:pt x="17816" y="8521"/>
                </a:cubicBezTo>
                <a:cubicBezTo>
                  <a:pt x="17521" y="11066"/>
                  <a:pt x="17115" y="13611"/>
                  <a:pt x="17004" y="16156"/>
                </a:cubicBezTo>
                <a:cubicBezTo>
                  <a:pt x="16857" y="18849"/>
                  <a:pt x="16930" y="21541"/>
                  <a:pt x="17152" y="24234"/>
                </a:cubicBezTo>
                <a:cubicBezTo>
                  <a:pt x="17262" y="25562"/>
                  <a:pt x="17410" y="26927"/>
                  <a:pt x="17594" y="28218"/>
                </a:cubicBezTo>
                <a:cubicBezTo>
                  <a:pt x="17779" y="29545"/>
                  <a:pt x="18295" y="30984"/>
                  <a:pt x="18295" y="32312"/>
                </a:cubicBezTo>
                <a:cubicBezTo>
                  <a:pt x="18295" y="33308"/>
                  <a:pt x="17484" y="34673"/>
                  <a:pt x="16635" y="35078"/>
                </a:cubicBezTo>
                <a:cubicBezTo>
                  <a:pt x="15898" y="35300"/>
                  <a:pt x="15160" y="35447"/>
                  <a:pt x="14385" y="35484"/>
                </a:cubicBezTo>
                <a:cubicBezTo>
                  <a:pt x="13941" y="35551"/>
                  <a:pt x="13486" y="35591"/>
                  <a:pt x="13033" y="35591"/>
                </a:cubicBezTo>
                <a:cubicBezTo>
                  <a:pt x="11981" y="35591"/>
                  <a:pt x="10935" y="35376"/>
                  <a:pt x="10033" y="34783"/>
                </a:cubicBezTo>
                <a:cubicBezTo>
                  <a:pt x="6971" y="32718"/>
                  <a:pt x="9738" y="28660"/>
                  <a:pt x="10476" y="25968"/>
                </a:cubicBezTo>
                <a:cubicBezTo>
                  <a:pt x="11803" y="21099"/>
                  <a:pt x="11398" y="15935"/>
                  <a:pt x="11029" y="10955"/>
                </a:cubicBezTo>
                <a:cubicBezTo>
                  <a:pt x="11005" y="10722"/>
                  <a:pt x="10805" y="10577"/>
                  <a:pt x="10604" y="10577"/>
                </a:cubicBezTo>
                <a:cubicBezTo>
                  <a:pt x="10488" y="10577"/>
                  <a:pt x="10372" y="10626"/>
                  <a:pt x="10291" y="10734"/>
                </a:cubicBezTo>
                <a:cubicBezTo>
                  <a:pt x="10227" y="10670"/>
                  <a:pt x="10138" y="10630"/>
                  <a:pt x="10052" y="10630"/>
                </a:cubicBezTo>
                <a:cubicBezTo>
                  <a:pt x="9991" y="10630"/>
                  <a:pt x="9932" y="10651"/>
                  <a:pt x="9885" y="10697"/>
                </a:cubicBezTo>
                <a:cubicBezTo>
                  <a:pt x="9074" y="11472"/>
                  <a:pt x="8262" y="12283"/>
                  <a:pt x="7451" y="13095"/>
                </a:cubicBezTo>
                <a:lnTo>
                  <a:pt x="6381" y="14164"/>
                </a:lnTo>
                <a:cubicBezTo>
                  <a:pt x="5722" y="14823"/>
                  <a:pt x="5711" y="14982"/>
                  <a:pt x="4874" y="14982"/>
                </a:cubicBezTo>
                <a:cubicBezTo>
                  <a:pt x="4774" y="14982"/>
                  <a:pt x="4663" y="14980"/>
                  <a:pt x="4537" y="14976"/>
                </a:cubicBezTo>
                <a:cubicBezTo>
                  <a:pt x="3246" y="14939"/>
                  <a:pt x="2951" y="14459"/>
                  <a:pt x="2287" y="13464"/>
                </a:cubicBezTo>
                <a:cubicBezTo>
                  <a:pt x="1955" y="12910"/>
                  <a:pt x="1660" y="12357"/>
                  <a:pt x="1439" y="11767"/>
                </a:cubicBezTo>
                <a:cubicBezTo>
                  <a:pt x="775" y="10144"/>
                  <a:pt x="1180" y="8410"/>
                  <a:pt x="2693" y="7451"/>
                </a:cubicBezTo>
                <a:lnTo>
                  <a:pt x="8373" y="3910"/>
                </a:lnTo>
                <a:cubicBezTo>
                  <a:pt x="10362" y="2632"/>
                  <a:pt x="12453" y="841"/>
                  <a:pt x="14877" y="841"/>
                </a:cubicBezTo>
                <a:close/>
                <a:moveTo>
                  <a:pt x="14053" y="0"/>
                </a:moveTo>
                <a:cubicBezTo>
                  <a:pt x="13906" y="0"/>
                  <a:pt x="13795" y="111"/>
                  <a:pt x="13795" y="222"/>
                </a:cubicBezTo>
                <a:cubicBezTo>
                  <a:pt x="11176" y="591"/>
                  <a:pt x="8705" y="2767"/>
                  <a:pt x="6639" y="4095"/>
                </a:cubicBezTo>
                <a:cubicBezTo>
                  <a:pt x="4869" y="5201"/>
                  <a:pt x="2914" y="6197"/>
                  <a:pt x="1291" y="7451"/>
                </a:cubicBezTo>
                <a:cubicBezTo>
                  <a:pt x="295" y="8226"/>
                  <a:pt x="0" y="8705"/>
                  <a:pt x="148" y="9996"/>
                </a:cubicBezTo>
                <a:cubicBezTo>
                  <a:pt x="332" y="11877"/>
                  <a:pt x="1992" y="15714"/>
                  <a:pt x="4057" y="16267"/>
                </a:cubicBezTo>
                <a:cubicBezTo>
                  <a:pt x="4223" y="16306"/>
                  <a:pt x="4375" y="16325"/>
                  <a:pt x="4517" y="16325"/>
                </a:cubicBezTo>
                <a:cubicBezTo>
                  <a:pt x="5168" y="16325"/>
                  <a:pt x="5608" y="15940"/>
                  <a:pt x="6123" y="15455"/>
                </a:cubicBezTo>
                <a:cubicBezTo>
                  <a:pt x="7562" y="14127"/>
                  <a:pt x="8889" y="12578"/>
                  <a:pt x="10217" y="11103"/>
                </a:cubicBezTo>
                <a:cubicBezTo>
                  <a:pt x="10512" y="15013"/>
                  <a:pt x="10807" y="18996"/>
                  <a:pt x="10254" y="22906"/>
                </a:cubicBezTo>
                <a:cubicBezTo>
                  <a:pt x="9959" y="24824"/>
                  <a:pt x="9443" y="26705"/>
                  <a:pt x="8742" y="28513"/>
                </a:cubicBezTo>
                <a:cubicBezTo>
                  <a:pt x="8299" y="29693"/>
                  <a:pt x="7746" y="30910"/>
                  <a:pt x="7746" y="32201"/>
                </a:cubicBezTo>
                <a:cubicBezTo>
                  <a:pt x="7820" y="34488"/>
                  <a:pt x="9627" y="36000"/>
                  <a:pt x="11767" y="36332"/>
                </a:cubicBezTo>
                <a:cubicBezTo>
                  <a:pt x="12237" y="36408"/>
                  <a:pt x="12836" y="36454"/>
                  <a:pt x="13488" y="36454"/>
                </a:cubicBezTo>
                <a:cubicBezTo>
                  <a:pt x="15396" y="36454"/>
                  <a:pt x="17757" y="36057"/>
                  <a:pt x="18664" y="34820"/>
                </a:cubicBezTo>
                <a:cubicBezTo>
                  <a:pt x="19291" y="33972"/>
                  <a:pt x="19217" y="32976"/>
                  <a:pt x="19107" y="31980"/>
                </a:cubicBezTo>
                <a:cubicBezTo>
                  <a:pt x="18848" y="30173"/>
                  <a:pt x="18443" y="28402"/>
                  <a:pt x="18221" y="26595"/>
                </a:cubicBezTo>
                <a:cubicBezTo>
                  <a:pt x="17742" y="22611"/>
                  <a:pt x="17631" y="18591"/>
                  <a:pt x="17926" y="14570"/>
                </a:cubicBezTo>
                <a:cubicBezTo>
                  <a:pt x="18221" y="10660"/>
                  <a:pt x="20508" y="2066"/>
                  <a:pt x="15381" y="332"/>
                </a:cubicBezTo>
                <a:cubicBezTo>
                  <a:pt x="15344" y="259"/>
                  <a:pt x="15271" y="185"/>
                  <a:pt x="15197" y="185"/>
                </a:cubicBezTo>
                <a:lnTo>
                  <a:pt x="14976" y="185"/>
                </a:lnTo>
                <a:cubicBezTo>
                  <a:pt x="14644" y="111"/>
                  <a:pt x="14348" y="37"/>
                  <a:pt x="14053" y="0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2" name="Google Shape;1102;p43"/>
          <p:cNvSpPr/>
          <p:nvPr/>
        </p:nvSpPr>
        <p:spPr>
          <a:xfrm>
            <a:off x="8022553" y="3886990"/>
            <a:ext cx="528411" cy="743676"/>
          </a:xfrm>
          <a:custGeom>
            <a:avLst/>
            <a:gdLst/>
            <a:ahLst/>
            <a:cxnLst/>
            <a:rect l="l" t="t" r="r" b="b"/>
            <a:pathLst>
              <a:path w="27149" h="38347" extrusionOk="0">
                <a:moveTo>
                  <a:pt x="15271" y="12033"/>
                </a:moveTo>
                <a:lnTo>
                  <a:pt x="13722" y="17418"/>
                </a:lnTo>
                <a:cubicBezTo>
                  <a:pt x="13280" y="19078"/>
                  <a:pt x="12136" y="19889"/>
                  <a:pt x="10402" y="19963"/>
                </a:cubicBezTo>
                <a:cubicBezTo>
                  <a:pt x="9886" y="19963"/>
                  <a:pt x="9333" y="19963"/>
                  <a:pt x="8816" y="20000"/>
                </a:cubicBezTo>
                <a:cubicBezTo>
                  <a:pt x="10734" y="17160"/>
                  <a:pt x="12874" y="14504"/>
                  <a:pt x="15271" y="12033"/>
                </a:cubicBezTo>
                <a:close/>
                <a:moveTo>
                  <a:pt x="19590" y="1"/>
                </a:moveTo>
                <a:cubicBezTo>
                  <a:pt x="16150" y="1"/>
                  <a:pt x="11851" y="4839"/>
                  <a:pt x="10107" y="6832"/>
                </a:cubicBezTo>
                <a:cubicBezTo>
                  <a:pt x="7968" y="9230"/>
                  <a:pt x="5976" y="11775"/>
                  <a:pt x="4169" y="14430"/>
                </a:cubicBezTo>
                <a:cubicBezTo>
                  <a:pt x="2620" y="16607"/>
                  <a:pt x="1" y="19373"/>
                  <a:pt x="222" y="22250"/>
                </a:cubicBezTo>
                <a:cubicBezTo>
                  <a:pt x="552" y="27147"/>
                  <a:pt x="5745" y="27468"/>
                  <a:pt x="10078" y="27468"/>
                </a:cubicBezTo>
                <a:cubicBezTo>
                  <a:pt x="10732" y="27468"/>
                  <a:pt x="11366" y="27461"/>
                  <a:pt x="11962" y="27461"/>
                </a:cubicBezTo>
                <a:cubicBezTo>
                  <a:pt x="12710" y="27461"/>
                  <a:pt x="13396" y="27472"/>
                  <a:pt x="13980" y="27525"/>
                </a:cubicBezTo>
                <a:cubicBezTo>
                  <a:pt x="13943" y="27525"/>
                  <a:pt x="13870" y="27598"/>
                  <a:pt x="13870" y="27635"/>
                </a:cubicBezTo>
                <a:cubicBezTo>
                  <a:pt x="13353" y="30070"/>
                  <a:pt x="12357" y="33463"/>
                  <a:pt x="12837" y="35934"/>
                </a:cubicBezTo>
                <a:cubicBezTo>
                  <a:pt x="13259" y="38012"/>
                  <a:pt x="14939" y="38347"/>
                  <a:pt x="16719" y="38347"/>
                </a:cubicBezTo>
                <a:cubicBezTo>
                  <a:pt x="16961" y="38347"/>
                  <a:pt x="17205" y="38341"/>
                  <a:pt x="17448" y="38332"/>
                </a:cubicBezTo>
                <a:cubicBezTo>
                  <a:pt x="19107" y="38258"/>
                  <a:pt x="22169" y="38221"/>
                  <a:pt x="22943" y="36451"/>
                </a:cubicBezTo>
                <a:cubicBezTo>
                  <a:pt x="23939" y="34201"/>
                  <a:pt x="22759" y="30328"/>
                  <a:pt x="21911" y="28078"/>
                </a:cubicBezTo>
                <a:lnTo>
                  <a:pt x="21911" y="28078"/>
                </a:lnTo>
                <a:cubicBezTo>
                  <a:pt x="22775" y="28332"/>
                  <a:pt x="23726" y="28779"/>
                  <a:pt x="24621" y="28779"/>
                </a:cubicBezTo>
                <a:cubicBezTo>
                  <a:pt x="25024" y="28779"/>
                  <a:pt x="25417" y="28688"/>
                  <a:pt x="25784" y="28447"/>
                </a:cubicBezTo>
                <a:cubicBezTo>
                  <a:pt x="27148" y="27488"/>
                  <a:pt x="26706" y="24795"/>
                  <a:pt x="26632" y="23467"/>
                </a:cubicBezTo>
                <a:cubicBezTo>
                  <a:pt x="26521" y="22176"/>
                  <a:pt x="26595" y="20627"/>
                  <a:pt x="25009" y="20406"/>
                </a:cubicBezTo>
                <a:cubicBezTo>
                  <a:pt x="24749" y="20367"/>
                  <a:pt x="24482" y="20349"/>
                  <a:pt x="24210" y="20349"/>
                </a:cubicBezTo>
                <a:cubicBezTo>
                  <a:pt x="22666" y="20349"/>
                  <a:pt x="20967" y="20928"/>
                  <a:pt x="19587" y="21586"/>
                </a:cubicBezTo>
                <a:cubicBezTo>
                  <a:pt x="20878" y="18008"/>
                  <a:pt x="21874" y="14357"/>
                  <a:pt x="22612" y="10631"/>
                </a:cubicBezTo>
                <a:cubicBezTo>
                  <a:pt x="23128" y="7975"/>
                  <a:pt x="24161" y="4361"/>
                  <a:pt x="22612" y="1889"/>
                </a:cubicBezTo>
                <a:cubicBezTo>
                  <a:pt x="21783" y="536"/>
                  <a:pt x="20734" y="1"/>
                  <a:pt x="195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82AB-2F7D-4D3D-A310-B380D4DD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</a:rPr>
              <a:t>Symbolism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CDF69-A8B9-469C-9DA5-28B7E01E7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524" y="1972628"/>
            <a:ext cx="2894000" cy="1923600"/>
          </a:xfrm>
        </p:spPr>
        <p:txBody>
          <a:bodyPr/>
          <a:lstStyle/>
          <a:p>
            <a:pPr algn="l"/>
            <a:r>
              <a:rPr lang="en-IE" dirty="0">
                <a:solidFill>
                  <a:srgbClr val="002060"/>
                </a:solidFill>
                <a:latin typeface="Comic Sans MS" panose="030F0702030302020204" pitchFamily="66" charset="0"/>
              </a:rPr>
              <a:t>‘A Red, Red Rose’  by Robert Burns</a:t>
            </a:r>
          </a:p>
          <a:p>
            <a:pPr algn="l"/>
            <a:endParaRPr lang="en-IE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IE" dirty="0">
                <a:solidFill>
                  <a:srgbClr val="002060"/>
                </a:solidFill>
                <a:latin typeface="Comic Sans MS" panose="030F0702030302020204" pitchFamily="66" charset="0"/>
              </a:rPr>
              <a:t>Oh my </a:t>
            </a:r>
            <a:r>
              <a:rPr lang="en-IE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Luve</a:t>
            </a:r>
            <a:r>
              <a:rPr lang="en-IE" dirty="0">
                <a:solidFill>
                  <a:srgbClr val="002060"/>
                </a:solidFill>
                <a:latin typeface="Comic Sans MS" panose="030F0702030302020204" pitchFamily="66" charset="0"/>
              </a:rPr>
              <a:t> is like a red, red rose</a:t>
            </a:r>
          </a:p>
          <a:p>
            <a:pPr algn="l"/>
            <a:r>
              <a:rPr lang="en-IE" dirty="0">
                <a:solidFill>
                  <a:srgbClr val="002060"/>
                </a:solidFill>
                <a:latin typeface="Comic Sans MS" panose="030F0702030302020204" pitchFamily="66" charset="0"/>
              </a:rPr>
              <a:t>That’s newly sprung in June</a:t>
            </a:r>
          </a:p>
          <a:p>
            <a:pPr algn="l"/>
            <a:r>
              <a:rPr lang="en-IE" dirty="0">
                <a:solidFill>
                  <a:srgbClr val="002060"/>
                </a:solidFill>
                <a:latin typeface="Comic Sans MS" panose="030F0702030302020204" pitchFamily="66" charset="0"/>
              </a:rPr>
              <a:t>O my </a:t>
            </a:r>
            <a:r>
              <a:rPr lang="en-IE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Luve</a:t>
            </a:r>
            <a:r>
              <a:rPr lang="en-IE" dirty="0">
                <a:solidFill>
                  <a:srgbClr val="002060"/>
                </a:solidFill>
                <a:latin typeface="Comic Sans MS" panose="030F0702030302020204" pitchFamily="66" charset="0"/>
              </a:rPr>
              <a:t> is like the melody</a:t>
            </a:r>
          </a:p>
          <a:p>
            <a:pPr algn="l"/>
            <a:r>
              <a:rPr lang="en-IE" dirty="0">
                <a:solidFill>
                  <a:srgbClr val="002060"/>
                </a:solidFill>
                <a:latin typeface="Comic Sans MS" panose="030F0702030302020204" pitchFamily="66" charset="0"/>
              </a:rPr>
              <a:t>That’s sweetly played in tune. </a:t>
            </a:r>
          </a:p>
          <a:p>
            <a:endParaRPr lang="en-IE" dirty="0">
              <a:solidFill>
                <a:srgbClr val="002060"/>
              </a:solidFill>
            </a:endParaRPr>
          </a:p>
        </p:txBody>
      </p:sp>
      <p:grpSp>
        <p:nvGrpSpPr>
          <p:cNvPr id="6" name="Google Shape;2053;p71">
            <a:extLst>
              <a:ext uri="{FF2B5EF4-FFF2-40B4-BE49-F238E27FC236}">
                <a16:creationId xmlns:a16="http://schemas.microsoft.com/office/drawing/2014/main" id="{A09211F1-DA7D-48F7-8D8F-C609D56B21DD}"/>
              </a:ext>
            </a:extLst>
          </p:cNvPr>
          <p:cNvGrpSpPr/>
          <p:nvPr/>
        </p:nvGrpSpPr>
        <p:grpSpPr>
          <a:xfrm>
            <a:off x="1267989" y="1349572"/>
            <a:ext cx="4062467" cy="4477069"/>
            <a:chOff x="4039825" y="1233225"/>
            <a:chExt cx="3292650" cy="3547600"/>
          </a:xfrm>
        </p:grpSpPr>
        <p:sp>
          <p:nvSpPr>
            <p:cNvPr id="7" name="Google Shape;2054;p71">
              <a:extLst>
                <a:ext uri="{FF2B5EF4-FFF2-40B4-BE49-F238E27FC236}">
                  <a16:creationId xmlns:a16="http://schemas.microsoft.com/office/drawing/2014/main" id="{5B248580-1318-4207-A752-AC5A78B6C146}"/>
                </a:ext>
              </a:extLst>
            </p:cNvPr>
            <p:cNvSpPr/>
            <p:nvPr/>
          </p:nvSpPr>
          <p:spPr>
            <a:xfrm>
              <a:off x="4212025" y="1593725"/>
              <a:ext cx="380350" cy="292375"/>
            </a:xfrm>
            <a:custGeom>
              <a:avLst/>
              <a:gdLst/>
              <a:ahLst/>
              <a:cxnLst/>
              <a:rect l="l" t="t" r="r" b="b"/>
              <a:pathLst>
                <a:path w="15214" h="11695" extrusionOk="0">
                  <a:moveTo>
                    <a:pt x="5548" y="1"/>
                  </a:moveTo>
                  <a:cubicBezTo>
                    <a:pt x="5346" y="1"/>
                    <a:pt x="5151" y="91"/>
                    <a:pt x="5031" y="270"/>
                  </a:cubicBezTo>
                  <a:lnTo>
                    <a:pt x="1857" y="3385"/>
                  </a:lnTo>
                  <a:cubicBezTo>
                    <a:pt x="1558" y="3684"/>
                    <a:pt x="1558" y="4163"/>
                    <a:pt x="1917" y="4463"/>
                  </a:cubicBezTo>
                  <a:cubicBezTo>
                    <a:pt x="2037" y="4583"/>
                    <a:pt x="2216" y="4702"/>
                    <a:pt x="2456" y="4702"/>
                  </a:cubicBezTo>
                  <a:cubicBezTo>
                    <a:pt x="2636" y="4702"/>
                    <a:pt x="2815" y="4583"/>
                    <a:pt x="2995" y="4463"/>
                  </a:cubicBezTo>
                  <a:lnTo>
                    <a:pt x="6109" y="1348"/>
                  </a:lnTo>
                  <a:cubicBezTo>
                    <a:pt x="6409" y="1049"/>
                    <a:pt x="6409" y="570"/>
                    <a:pt x="6109" y="270"/>
                  </a:cubicBezTo>
                  <a:cubicBezTo>
                    <a:pt x="5960" y="91"/>
                    <a:pt x="5750" y="1"/>
                    <a:pt x="5548" y="1"/>
                  </a:cubicBezTo>
                  <a:close/>
                  <a:moveTo>
                    <a:pt x="14116" y="3129"/>
                  </a:moveTo>
                  <a:cubicBezTo>
                    <a:pt x="14010" y="3129"/>
                    <a:pt x="13896" y="3153"/>
                    <a:pt x="13776" y="3205"/>
                  </a:cubicBezTo>
                  <a:cubicBezTo>
                    <a:pt x="12338" y="3744"/>
                    <a:pt x="11081" y="4583"/>
                    <a:pt x="10062" y="5721"/>
                  </a:cubicBezTo>
                  <a:cubicBezTo>
                    <a:pt x="9703" y="6020"/>
                    <a:pt x="9703" y="6499"/>
                    <a:pt x="10002" y="6799"/>
                  </a:cubicBezTo>
                  <a:cubicBezTo>
                    <a:pt x="10182" y="6918"/>
                    <a:pt x="10362" y="7038"/>
                    <a:pt x="10541" y="7038"/>
                  </a:cubicBezTo>
                  <a:cubicBezTo>
                    <a:pt x="10781" y="7038"/>
                    <a:pt x="10961" y="6918"/>
                    <a:pt x="11140" y="6799"/>
                  </a:cubicBezTo>
                  <a:cubicBezTo>
                    <a:pt x="12039" y="5840"/>
                    <a:pt x="13117" y="5122"/>
                    <a:pt x="14375" y="4643"/>
                  </a:cubicBezTo>
                  <a:cubicBezTo>
                    <a:pt x="15213" y="4276"/>
                    <a:pt x="14859" y="3129"/>
                    <a:pt x="14116" y="3129"/>
                  </a:cubicBezTo>
                  <a:close/>
                  <a:moveTo>
                    <a:pt x="6699" y="4678"/>
                  </a:moveTo>
                  <a:cubicBezTo>
                    <a:pt x="6536" y="4678"/>
                    <a:pt x="6373" y="4726"/>
                    <a:pt x="6229" y="4822"/>
                  </a:cubicBezTo>
                  <a:cubicBezTo>
                    <a:pt x="4552" y="6080"/>
                    <a:pt x="3055" y="7457"/>
                    <a:pt x="1617" y="9015"/>
                  </a:cubicBezTo>
                  <a:cubicBezTo>
                    <a:pt x="1198" y="9494"/>
                    <a:pt x="779" y="9913"/>
                    <a:pt x="300" y="10332"/>
                  </a:cubicBezTo>
                  <a:cubicBezTo>
                    <a:pt x="0" y="10632"/>
                    <a:pt x="0" y="11171"/>
                    <a:pt x="300" y="11470"/>
                  </a:cubicBezTo>
                  <a:cubicBezTo>
                    <a:pt x="450" y="11620"/>
                    <a:pt x="659" y="11695"/>
                    <a:pt x="869" y="11695"/>
                  </a:cubicBezTo>
                  <a:cubicBezTo>
                    <a:pt x="1078" y="11695"/>
                    <a:pt x="1288" y="11620"/>
                    <a:pt x="1438" y="11470"/>
                  </a:cubicBezTo>
                  <a:cubicBezTo>
                    <a:pt x="1857" y="10991"/>
                    <a:pt x="2336" y="10572"/>
                    <a:pt x="2755" y="10093"/>
                  </a:cubicBezTo>
                  <a:cubicBezTo>
                    <a:pt x="4073" y="8595"/>
                    <a:pt x="5570" y="7278"/>
                    <a:pt x="7128" y="6080"/>
                  </a:cubicBezTo>
                  <a:cubicBezTo>
                    <a:pt x="7487" y="5840"/>
                    <a:pt x="7607" y="5361"/>
                    <a:pt x="7367" y="5002"/>
                  </a:cubicBezTo>
                  <a:cubicBezTo>
                    <a:pt x="7187" y="4786"/>
                    <a:pt x="6943" y="4678"/>
                    <a:pt x="6699" y="4678"/>
                  </a:cubicBezTo>
                  <a:close/>
                </a:path>
              </a:pathLst>
            </a:custGeom>
            <a:solidFill>
              <a:srgbClr val="FCD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8" name="Google Shape;2055;p71">
              <a:extLst>
                <a:ext uri="{FF2B5EF4-FFF2-40B4-BE49-F238E27FC236}">
                  <a16:creationId xmlns:a16="http://schemas.microsoft.com/office/drawing/2014/main" id="{681E3B3E-146C-4542-AAFC-7CD2CC168FC0}"/>
                </a:ext>
              </a:extLst>
            </p:cNvPr>
            <p:cNvSpPr/>
            <p:nvPr/>
          </p:nvSpPr>
          <p:spPr>
            <a:xfrm>
              <a:off x="6768325" y="4228550"/>
              <a:ext cx="210775" cy="177075"/>
            </a:xfrm>
            <a:custGeom>
              <a:avLst/>
              <a:gdLst/>
              <a:ahLst/>
              <a:cxnLst/>
              <a:rect l="l" t="t" r="r" b="b"/>
              <a:pathLst>
                <a:path w="8431" h="7083" extrusionOk="0">
                  <a:moveTo>
                    <a:pt x="7476" y="0"/>
                  </a:moveTo>
                  <a:cubicBezTo>
                    <a:pt x="7350" y="0"/>
                    <a:pt x="7226" y="34"/>
                    <a:pt x="7113" y="109"/>
                  </a:cubicBezTo>
                  <a:cubicBezTo>
                    <a:pt x="6215" y="648"/>
                    <a:pt x="5256" y="1008"/>
                    <a:pt x="4238" y="1187"/>
                  </a:cubicBezTo>
                  <a:lnTo>
                    <a:pt x="4298" y="1187"/>
                  </a:lnTo>
                  <a:cubicBezTo>
                    <a:pt x="3300" y="1305"/>
                    <a:pt x="3395" y="2746"/>
                    <a:pt x="4359" y="2746"/>
                  </a:cubicBezTo>
                  <a:cubicBezTo>
                    <a:pt x="4378" y="2746"/>
                    <a:pt x="4398" y="2746"/>
                    <a:pt x="4418" y="2745"/>
                  </a:cubicBezTo>
                  <a:lnTo>
                    <a:pt x="4598" y="2745"/>
                  </a:lnTo>
                  <a:cubicBezTo>
                    <a:pt x="5736" y="2505"/>
                    <a:pt x="6874" y="2086"/>
                    <a:pt x="7892" y="1487"/>
                  </a:cubicBezTo>
                  <a:cubicBezTo>
                    <a:pt x="8311" y="1247"/>
                    <a:pt x="8431" y="768"/>
                    <a:pt x="8191" y="409"/>
                  </a:cubicBezTo>
                  <a:cubicBezTo>
                    <a:pt x="8027" y="162"/>
                    <a:pt x="7750" y="0"/>
                    <a:pt x="7476" y="0"/>
                  </a:cubicBezTo>
                  <a:close/>
                  <a:moveTo>
                    <a:pt x="6400" y="3125"/>
                  </a:moveTo>
                  <a:cubicBezTo>
                    <a:pt x="6323" y="3125"/>
                    <a:pt x="6241" y="3137"/>
                    <a:pt x="6155" y="3164"/>
                  </a:cubicBezTo>
                  <a:cubicBezTo>
                    <a:pt x="4478" y="3643"/>
                    <a:pt x="2861" y="4362"/>
                    <a:pt x="1423" y="5260"/>
                  </a:cubicBezTo>
                  <a:lnTo>
                    <a:pt x="944" y="5560"/>
                  </a:lnTo>
                  <a:cubicBezTo>
                    <a:pt x="1" y="5782"/>
                    <a:pt x="240" y="7083"/>
                    <a:pt x="1090" y="7083"/>
                  </a:cubicBezTo>
                  <a:cubicBezTo>
                    <a:pt x="1157" y="7083"/>
                    <a:pt x="1229" y="7075"/>
                    <a:pt x="1303" y="7057"/>
                  </a:cubicBezTo>
                  <a:cubicBezTo>
                    <a:pt x="1423" y="7057"/>
                    <a:pt x="1543" y="6997"/>
                    <a:pt x="1663" y="6937"/>
                  </a:cubicBezTo>
                  <a:lnTo>
                    <a:pt x="2142" y="6698"/>
                  </a:lnTo>
                  <a:cubicBezTo>
                    <a:pt x="3520" y="5859"/>
                    <a:pt x="5017" y="5140"/>
                    <a:pt x="6574" y="4661"/>
                  </a:cubicBezTo>
                  <a:cubicBezTo>
                    <a:pt x="7446" y="4389"/>
                    <a:pt x="7177" y="3125"/>
                    <a:pt x="6400" y="3125"/>
                  </a:cubicBezTo>
                  <a:close/>
                </a:path>
              </a:pathLst>
            </a:custGeom>
            <a:solidFill>
              <a:srgbClr val="F7BF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9" name="Google Shape;2056;p71">
              <a:extLst>
                <a:ext uri="{FF2B5EF4-FFF2-40B4-BE49-F238E27FC236}">
                  <a16:creationId xmlns:a16="http://schemas.microsoft.com/office/drawing/2014/main" id="{9B1E0F2D-5330-49D5-865A-25FCCF1A297C}"/>
                </a:ext>
              </a:extLst>
            </p:cNvPr>
            <p:cNvSpPr/>
            <p:nvPr/>
          </p:nvSpPr>
          <p:spPr>
            <a:xfrm>
              <a:off x="4834900" y="1271050"/>
              <a:ext cx="1895650" cy="420775"/>
            </a:xfrm>
            <a:custGeom>
              <a:avLst/>
              <a:gdLst/>
              <a:ahLst/>
              <a:cxnLst/>
              <a:rect l="l" t="t" r="r" b="b"/>
              <a:pathLst>
                <a:path w="75826" h="16831" extrusionOk="0">
                  <a:moveTo>
                    <a:pt x="70441" y="6704"/>
                  </a:moveTo>
                  <a:cubicBezTo>
                    <a:pt x="70712" y="6704"/>
                    <a:pt x="70978" y="6836"/>
                    <a:pt x="71094" y="7068"/>
                  </a:cubicBezTo>
                  <a:cubicBezTo>
                    <a:pt x="71334" y="7428"/>
                    <a:pt x="71214" y="7907"/>
                    <a:pt x="70854" y="8146"/>
                  </a:cubicBezTo>
                  <a:cubicBezTo>
                    <a:pt x="69477" y="8985"/>
                    <a:pt x="68219" y="9943"/>
                    <a:pt x="67141" y="11141"/>
                  </a:cubicBezTo>
                  <a:cubicBezTo>
                    <a:pt x="66959" y="11338"/>
                    <a:pt x="66751" y="11420"/>
                    <a:pt x="66551" y="11420"/>
                  </a:cubicBezTo>
                  <a:cubicBezTo>
                    <a:pt x="65962" y="11420"/>
                    <a:pt x="65451" y="10704"/>
                    <a:pt x="65943" y="10123"/>
                  </a:cubicBezTo>
                  <a:cubicBezTo>
                    <a:pt x="67141" y="8805"/>
                    <a:pt x="68519" y="7727"/>
                    <a:pt x="70016" y="6829"/>
                  </a:cubicBezTo>
                  <a:cubicBezTo>
                    <a:pt x="70143" y="6744"/>
                    <a:pt x="70293" y="6704"/>
                    <a:pt x="70441" y="6704"/>
                  </a:cubicBezTo>
                  <a:close/>
                  <a:moveTo>
                    <a:pt x="66210" y="7090"/>
                  </a:moveTo>
                  <a:cubicBezTo>
                    <a:pt x="66406" y="7090"/>
                    <a:pt x="66597" y="7180"/>
                    <a:pt x="66722" y="7368"/>
                  </a:cubicBezTo>
                  <a:cubicBezTo>
                    <a:pt x="67021" y="7667"/>
                    <a:pt x="67021" y="8146"/>
                    <a:pt x="66722" y="8446"/>
                  </a:cubicBezTo>
                  <a:cubicBezTo>
                    <a:pt x="65943" y="9105"/>
                    <a:pt x="65105" y="9763"/>
                    <a:pt x="64206" y="10302"/>
                  </a:cubicBezTo>
                  <a:cubicBezTo>
                    <a:pt x="63308" y="10901"/>
                    <a:pt x="62469" y="11560"/>
                    <a:pt x="61691" y="12279"/>
                  </a:cubicBezTo>
                  <a:cubicBezTo>
                    <a:pt x="61571" y="12459"/>
                    <a:pt x="61331" y="12519"/>
                    <a:pt x="61152" y="12519"/>
                  </a:cubicBezTo>
                  <a:cubicBezTo>
                    <a:pt x="60912" y="12519"/>
                    <a:pt x="60732" y="12459"/>
                    <a:pt x="60613" y="12339"/>
                  </a:cubicBezTo>
                  <a:cubicBezTo>
                    <a:pt x="60253" y="12039"/>
                    <a:pt x="60253" y="11500"/>
                    <a:pt x="60613" y="11201"/>
                  </a:cubicBezTo>
                  <a:cubicBezTo>
                    <a:pt x="61451" y="10422"/>
                    <a:pt x="62350" y="9644"/>
                    <a:pt x="63368" y="9045"/>
                  </a:cubicBezTo>
                  <a:cubicBezTo>
                    <a:pt x="64206" y="8506"/>
                    <a:pt x="64985" y="7907"/>
                    <a:pt x="65704" y="7308"/>
                  </a:cubicBezTo>
                  <a:cubicBezTo>
                    <a:pt x="65846" y="7165"/>
                    <a:pt x="66030" y="7090"/>
                    <a:pt x="66210" y="7090"/>
                  </a:cubicBezTo>
                  <a:close/>
                  <a:moveTo>
                    <a:pt x="60371" y="6692"/>
                  </a:moveTo>
                  <a:cubicBezTo>
                    <a:pt x="60546" y="6692"/>
                    <a:pt x="60717" y="6754"/>
                    <a:pt x="60852" y="6889"/>
                  </a:cubicBezTo>
                  <a:cubicBezTo>
                    <a:pt x="61212" y="7188"/>
                    <a:pt x="61212" y="7667"/>
                    <a:pt x="60912" y="8027"/>
                  </a:cubicBezTo>
                  <a:cubicBezTo>
                    <a:pt x="59714" y="9224"/>
                    <a:pt x="58397" y="10302"/>
                    <a:pt x="56959" y="11201"/>
                  </a:cubicBezTo>
                  <a:cubicBezTo>
                    <a:pt x="55522" y="12039"/>
                    <a:pt x="54264" y="12998"/>
                    <a:pt x="53186" y="14196"/>
                  </a:cubicBezTo>
                  <a:cubicBezTo>
                    <a:pt x="53066" y="14375"/>
                    <a:pt x="52827" y="14495"/>
                    <a:pt x="52587" y="14495"/>
                  </a:cubicBezTo>
                  <a:cubicBezTo>
                    <a:pt x="52407" y="14495"/>
                    <a:pt x="52228" y="14435"/>
                    <a:pt x="52108" y="14315"/>
                  </a:cubicBezTo>
                  <a:cubicBezTo>
                    <a:pt x="51748" y="14016"/>
                    <a:pt x="51689" y="13537"/>
                    <a:pt x="51988" y="13237"/>
                  </a:cubicBezTo>
                  <a:cubicBezTo>
                    <a:pt x="53186" y="11920"/>
                    <a:pt x="54563" y="10782"/>
                    <a:pt x="56121" y="9883"/>
                  </a:cubicBezTo>
                  <a:cubicBezTo>
                    <a:pt x="57438" y="9045"/>
                    <a:pt x="58696" y="8086"/>
                    <a:pt x="59774" y="6948"/>
                  </a:cubicBezTo>
                  <a:cubicBezTo>
                    <a:pt x="59939" y="6784"/>
                    <a:pt x="60158" y="6692"/>
                    <a:pt x="60371" y="6692"/>
                  </a:cubicBezTo>
                  <a:close/>
                  <a:moveTo>
                    <a:pt x="75826" y="1"/>
                  </a:moveTo>
                  <a:lnTo>
                    <a:pt x="1" y="2516"/>
                  </a:lnTo>
                  <a:lnTo>
                    <a:pt x="1079" y="14854"/>
                  </a:lnTo>
                  <a:cubicBezTo>
                    <a:pt x="13357" y="16172"/>
                    <a:pt x="25755" y="16831"/>
                    <a:pt x="38093" y="16831"/>
                  </a:cubicBezTo>
                  <a:cubicBezTo>
                    <a:pt x="50071" y="16831"/>
                    <a:pt x="61990" y="16232"/>
                    <a:pt x="73909" y="14974"/>
                  </a:cubicBezTo>
                  <a:lnTo>
                    <a:pt x="75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0" name="Google Shape;2057;p71">
              <a:extLst>
                <a:ext uri="{FF2B5EF4-FFF2-40B4-BE49-F238E27FC236}">
                  <a16:creationId xmlns:a16="http://schemas.microsoft.com/office/drawing/2014/main" id="{812FF246-3A45-4975-AC62-2C8232579FF0}"/>
                </a:ext>
              </a:extLst>
            </p:cNvPr>
            <p:cNvSpPr/>
            <p:nvPr/>
          </p:nvSpPr>
          <p:spPr>
            <a:xfrm>
              <a:off x="4039825" y="1233225"/>
              <a:ext cx="3292650" cy="3547600"/>
            </a:xfrm>
            <a:custGeom>
              <a:avLst/>
              <a:gdLst/>
              <a:ahLst/>
              <a:cxnLst/>
              <a:rect l="l" t="t" r="r" b="b"/>
              <a:pathLst>
                <a:path w="131706" h="141904" extrusionOk="0">
                  <a:moveTo>
                    <a:pt x="107629" y="1514"/>
                  </a:moveTo>
                  <a:lnTo>
                    <a:pt x="105712" y="16487"/>
                  </a:lnTo>
                  <a:cubicBezTo>
                    <a:pt x="93793" y="17685"/>
                    <a:pt x="81874" y="18284"/>
                    <a:pt x="69896" y="18284"/>
                  </a:cubicBezTo>
                  <a:cubicBezTo>
                    <a:pt x="57558" y="18284"/>
                    <a:pt x="45160" y="17625"/>
                    <a:pt x="32882" y="16307"/>
                  </a:cubicBezTo>
                  <a:lnTo>
                    <a:pt x="31804" y="3969"/>
                  </a:lnTo>
                  <a:lnTo>
                    <a:pt x="107629" y="1514"/>
                  </a:lnTo>
                  <a:close/>
                  <a:moveTo>
                    <a:pt x="129430" y="44876"/>
                  </a:moveTo>
                  <a:lnTo>
                    <a:pt x="129430" y="44876"/>
                  </a:lnTo>
                  <a:cubicBezTo>
                    <a:pt x="128052" y="75961"/>
                    <a:pt x="123141" y="106806"/>
                    <a:pt x="114876" y="136872"/>
                  </a:cubicBezTo>
                  <a:cubicBezTo>
                    <a:pt x="112839" y="130404"/>
                    <a:pt x="107149" y="127768"/>
                    <a:pt x="104694" y="126930"/>
                  </a:cubicBezTo>
                  <a:cubicBezTo>
                    <a:pt x="118409" y="109561"/>
                    <a:pt x="126195" y="67216"/>
                    <a:pt x="129430" y="44876"/>
                  </a:cubicBezTo>
                  <a:close/>
                  <a:moveTo>
                    <a:pt x="30846" y="10498"/>
                  </a:moveTo>
                  <a:lnTo>
                    <a:pt x="31385" y="17146"/>
                  </a:lnTo>
                  <a:cubicBezTo>
                    <a:pt x="31444" y="17505"/>
                    <a:pt x="31684" y="17805"/>
                    <a:pt x="32103" y="17865"/>
                  </a:cubicBezTo>
                  <a:cubicBezTo>
                    <a:pt x="44621" y="19182"/>
                    <a:pt x="57258" y="19901"/>
                    <a:pt x="69896" y="19901"/>
                  </a:cubicBezTo>
                  <a:cubicBezTo>
                    <a:pt x="82114" y="19901"/>
                    <a:pt x="94332" y="19242"/>
                    <a:pt x="106431" y="17984"/>
                  </a:cubicBezTo>
                  <a:cubicBezTo>
                    <a:pt x="106790" y="17925"/>
                    <a:pt x="107089" y="17625"/>
                    <a:pt x="107149" y="17266"/>
                  </a:cubicBezTo>
                  <a:lnTo>
                    <a:pt x="107988" y="10797"/>
                  </a:lnTo>
                  <a:cubicBezTo>
                    <a:pt x="119008" y="10917"/>
                    <a:pt x="127094" y="11037"/>
                    <a:pt x="129430" y="11097"/>
                  </a:cubicBezTo>
                  <a:cubicBezTo>
                    <a:pt x="130148" y="17505"/>
                    <a:pt x="130208" y="23974"/>
                    <a:pt x="129729" y="30382"/>
                  </a:cubicBezTo>
                  <a:cubicBezTo>
                    <a:pt x="129609" y="31640"/>
                    <a:pt x="121584" y="104590"/>
                    <a:pt x="102777" y="126870"/>
                  </a:cubicBezTo>
                  <a:cubicBezTo>
                    <a:pt x="102538" y="127050"/>
                    <a:pt x="102538" y="127349"/>
                    <a:pt x="102597" y="127589"/>
                  </a:cubicBezTo>
                  <a:cubicBezTo>
                    <a:pt x="102717" y="127828"/>
                    <a:pt x="102897" y="128068"/>
                    <a:pt x="103196" y="128128"/>
                  </a:cubicBezTo>
                  <a:cubicBezTo>
                    <a:pt x="103556" y="128188"/>
                    <a:pt x="112540" y="130164"/>
                    <a:pt x="113857" y="139507"/>
                  </a:cubicBezTo>
                  <a:cubicBezTo>
                    <a:pt x="111462" y="139927"/>
                    <a:pt x="101819" y="140406"/>
                    <a:pt x="81036" y="140406"/>
                  </a:cubicBezTo>
                  <a:cubicBezTo>
                    <a:pt x="44741" y="140406"/>
                    <a:pt x="6888" y="139148"/>
                    <a:pt x="3235" y="137830"/>
                  </a:cubicBezTo>
                  <a:cubicBezTo>
                    <a:pt x="2875" y="134596"/>
                    <a:pt x="2217" y="106087"/>
                    <a:pt x="1977" y="75003"/>
                  </a:cubicBezTo>
                  <a:cubicBezTo>
                    <a:pt x="1678" y="31281"/>
                    <a:pt x="2336" y="13492"/>
                    <a:pt x="3055" y="11396"/>
                  </a:cubicBezTo>
                  <a:cubicBezTo>
                    <a:pt x="4133" y="11037"/>
                    <a:pt x="9583" y="10618"/>
                    <a:pt x="30846" y="10498"/>
                  </a:cubicBezTo>
                  <a:close/>
                  <a:moveTo>
                    <a:pt x="108534" y="1"/>
                  </a:moveTo>
                  <a:cubicBezTo>
                    <a:pt x="108492" y="1"/>
                    <a:pt x="108450" y="6"/>
                    <a:pt x="108407" y="17"/>
                  </a:cubicBezTo>
                  <a:lnTo>
                    <a:pt x="30846" y="2532"/>
                  </a:lnTo>
                  <a:cubicBezTo>
                    <a:pt x="30666" y="2532"/>
                    <a:pt x="30426" y="2592"/>
                    <a:pt x="30307" y="2772"/>
                  </a:cubicBezTo>
                  <a:cubicBezTo>
                    <a:pt x="30187" y="2951"/>
                    <a:pt x="30127" y="3131"/>
                    <a:pt x="30127" y="3371"/>
                  </a:cubicBezTo>
                  <a:lnTo>
                    <a:pt x="30666" y="9000"/>
                  </a:lnTo>
                  <a:cubicBezTo>
                    <a:pt x="3295" y="9180"/>
                    <a:pt x="2516" y="9839"/>
                    <a:pt x="2037" y="10198"/>
                  </a:cubicBezTo>
                  <a:cubicBezTo>
                    <a:pt x="1558" y="10558"/>
                    <a:pt x="1" y="11935"/>
                    <a:pt x="420" y="74404"/>
                  </a:cubicBezTo>
                  <a:cubicBezTo>
                    <a:pt x="659" y="103392"/>
                    <a:pt x="1258" y="136992"/>
                    <a:pt x="1797" y="138549"/>
                  </a:cubicBezTo>
                  <a:cubicBezTo>
                    <a:pt x="2037" y="139328"/>
                    <a:pt x="2336" y="140286"/>
                    <a:pt x="29648" y="141184"/>
                  </a:cubicBezTo>
                  <a:cubicBezTo>
                    <a:pt x="44861" y="141664"/>
                    <a:pt x="64086" y="141903"/>
                    <a:pt x="81036" y="141903"/>
                  </a:cubicBezTo>
                  <a:cubicBezTo>
                    <a:pt x="95231" y="141903"/>
                    <a:pt x="112480" y="141723"/>
                    <a:pt x="114995" y="140765"/>
                  </a:cubicBezTo>
                  <a:lnTo>
                    <a:pt x="115055" y="140765"/>
                  </a:lnTo>
                  <a:cubicBezTo>
                    <a:pt x="115115" y="140765"/>
                    <a:pt x="115175" y="140645"/>
                    <a:pt x="115295" y="140585"/>
                  </a:cubicBezTo>
                  <a:cubicBezTo>
                    <a:pt x="115295" y="140526"/>
                    <a:pt x="115355" y="140466"/>
                    <a:pt x="115415" y="140346"/>
                  </a:cubicBezTo>
                  <a:cubicBezTo>
                    <a:pt x="115534" y="139927"/>
                    <a:pt x="128471" y="98361"/>
                    <a:pt x="130867" y="46494"/>
                  </a:cubicBezTo>
                  <a:cubicBezTo>
                    <a:pt x="131466" y="39426"/>
                    <a:pt x="131706" y="33377"/>
                    <a:pt x="131226" y="30502"/>
                  </a:cubicBezTo>
                  <a:cubicBezTo>
                    <a:pt x="131706" y="23794"/>
                    <a:pt x="131586" y="16966"/>
                    <a:pt x="130747" y="10258"/>
                  </a:cubicBezTo>
                  <a:cubicBezTo>
                    <a:pt x="130687" y="9899"/>
                    <a:pt x="130388" y="9599"/>
                    <a:pt x="130029" y="9599"/>
                  </a:cubicBezTo>
                  <a:cubicBezTo>
                    <a:pt x="129789" y="9599"/>
                    <a:pt x="121045" y="9480"/>
                    <a:pt x="108108" y="9360"/>
                  </a:cubicBezTo>
                  <a:lnTo>
                    <a:pt x="109246" y="855"/>
                  </a:lnTo>
                  <a:cubicBezTo>
                    <a:pt x="109246" y="615"/>
                    <a:pt x="109186" y="436"/>
                    <a:pt x="109006" y="256"/>
                  </a:cubicBezTo>
                  <a:cubicBezTo>
                    <a:pt x="108907" y="108"/>
                    <a:pt x="108728" y="1"/>
                    <a:pt x="10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1" name="Google Shape;2058;p71">
              <a:extLst>
                <a:ext uri="{FF2B5EF4-FFF2-40B4-BE49-F238E27FC236}">
                  <a16:creationId xmlns:a16="http://schemas.microsoft.com/office/drawing/2014/main" id="{58D60C38-9833-4C99-B621-2A097EC98EF5}"/>
                </a:ext>
              </a:extLst>
            </p:cNvPr>
            <p:cNvSpPr/>
            <p:nvPr/>
          </p:nvSpPr>
          <p:spPr>
            <a:xfrm>
              <a:off x="4250950" y="1593725"/>
              <a:ext cx="121300" cy="117575"/>
            </a:xfrm>
            <a:custGeom>
              <a:avLst/>
              <a:gdLst/>
              <a:ahLst/>
              <a:cxnLst/>
              <a:rect l="l" t="t" r="r" b="b"/>
              <a:pathLst>
                <a:path w="4852" h="4703" extrusionOk="0">
                  <a:moveTo>
                    <a:pt x="3983" y="1"/>
                  </a:moveTo>
                  <a:cubicBezTo>
                    <a:pt x="3774" y="1"/>
                    <a:pt x="3564" y="91"/>
                    <a:pt x="3414" y="270"/>
                  </a:cubicBezTo>
                  <a:lnTo>
                    <a:pt x="300" y="3385"/>
                  </a:lnTo>
                  <a:cubicBezTo>
                    <a:pt x="1" y="3684"/>
                    <a:pt x="1" y="4163"/>
                    <a:pt x="300" y="4463"/>
                  </a:cubicBezTo>
                  <a:cubicBezTo>
                    <a:pt x="480" y="4583"/>
                    <a:pt x="659" y="4702"/>
                    <a:pt x="839" y="4702"/>
                  </a:cubicBezTo>
                  <a:cubicBezTo>
                    <a:pt x="1079" y="4702"/>
                    <a:pt x="1258" y="4583"/>
                    <a:pt x="1438" y="4463"/>
                  </a:cubicBezTo>
                  <a:lnTo>
                    <a:pt x="4552" y="1348"/>
                  </a:lnTo>
                  <a:cubicBezTo>
                    <a:pt x="4852" y="1049"/>
                    <a:pt x="4852" y="570"/>
                    <a:pt x="4552" y="270"/>
                  </a:cubicBezTo>
                  <a:cubicBezTo>
                    <a:pt x="4403" y="91"/>
                    <a:pt x="4193" y="1"/>
                    <a:pt x="3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2" name="Google Shape;2059;p71">
              <a:extLst>
                <a:ext uri="{FF2B5EF4-FFF2-40B4-BE49-F238E27FC236}">
                  <a16:creationId xmlns:a16="http://schemas.microsoft.com/office/drawing/2014/main" id="{B44C646D-F4C0-489B-AC39-26D5B77D7E4A}"/>
                </a:ext>
              </a:extLst>
            </p:cNvPr>
            <p:cNvSpPr/>
            <p:nvPr/>
          </p:nvSpPr>
          <p:spPr>
            <a:xfrm>
              <a:off x="4212025" y="1710675"/>
              <a:ext cx="190175" cy="175800"/>
            </a:xfrm>
            <a:custGeom>
              <a:avLst/>
              <a:gdLst/>
              <a:ahLst/>
              <a:cxnLst/>
              <a:rect l="l" t="t" r="r" b="b"/>
              <a:pathLst>
                <a:path w="7607" h="7032" extrusionOk="0">
                  <a:moveTo>
                    <a:pt x="6699" y="0"/>
                  </a:moveTo>
                  <a:cubicBezTo>
                    <a:pt x="6536" y="0"/>
                    <a:pt x="6373" y="48"/>
                    <a:pt x="6229" y="144"/>
                  </a:cubicBezTo>
                  <a:cubicBezTo>
                    <a:pt x="4552" y="1402"/>
                    <a:pt x="3055" y="2779"/>
                    <a:pt x="1617" y="4337"/>
                  </a:cubicBezTo>
                  <a:cubicBezTo>
                    <a:pt x="1198" y="4816"/>
                    <a:pt x="779" y="5235"/>
                    <a:pt x="300" y="5654"/>
                  </a:cubicBezTo>
                  <a:cubicBezTo>
                    <a:pt x="0" y="5954"/>
                    <a:pt x="0" y="6493"/>
                    <a:pt x="300" y="6792"/>
                  </a:cubicBezTo>
                  <a:cubicBezTo>
                    <a:pt x="479" y="6912"/>
                    <a:pt x="659" y="7032"/>
                    <a:pt x="839" y="7032"/>
                  </a:cubicBezTo>
                  <a:cubicBezTo>
                    <a:pt x="1078" y="7032"/>
                    <a:pt x="1258" y="6912"/>
                    <a:pt x="1438" y="6792"/>
                  </a:cubicBezTo>
                  <a:cubicBezTo>
                    <a:pt x="1857" y="6313"/>
                    <a:pt x="2276" y="5894"/>
                    <a:pt x="2755" y="5415"/>
                  </a:cubicBezTo>
                  <a:cubicBezTo>
                    <a:pt x="4073" y="3917"/>
                    <a:pt x="5570" y="2600"/>
                    <a:pt x="7128" y="1402"/>
                  </a:cubicBezTo>
                  <a:cubicBezTo>
                    <a:pt x="7487" y="1162"/>
                    <a:pt x="7607" y="683"/>
                    <a:pt x="7367" y="324"/>
                  </a:cubicBezTo>
                  <a:cubicBezTo>
                    <a:pt x="7187" y="108"/>
                    <a:pt x="6943" y="0"/>
                    <a:pt x="6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3" name="Google Shape;2060;p71">
              <a:extLst>
                <a:ext uri="{FF2B5EF4-FFF2-40B4-BE49-F238E27FC236}">
                  <a16:creationId xmlns:a16="http://schemas.microsoft.com/office/drawing/2014/main" id="{1BC3CD54-7431-4510-B722-657423B12096}"/>
                </a:ext>
              </a:extLst>
            </p:cNvPr>
            <p:cNvSpPr/>
            <p:nvPr/>
          </p:nvSpPr>
          <p:spPr>
            <a:xfrm>
              <a:off x="4456075" y="1671950"/>
              <a:ext cx="136300" cy="97750"/>
            </a:xfrm>
            <a:custGeom>
              <a:avLst/>
              <a:gdLst/>
              <a:ahLst/>
              <a:cxnLst/>
              <a:rect l="l" t="t" r="r" b="b"/>
              <a:pathLst>
                <a:path w="5452" h="3910" extrusionOk="0">
                  <a:moveTo>
                    <a:pt x="4354" y="0"/>
                  </a:moveTo>
                  <a:cubicBezTo>
                    <a:pt x="4248" y="0"/>
                    <a:pt x="4134" y="24"/>
                    <a:pt x="4014" y="76"/>
                  </a:cubicBezTo>
                  <a:cubicBezTo>
                    <a:pt x="2636" y="615"/>
                    <a:pt x="1378" y="1454"/>
                    <a:pt x="300" y="2592"/>
                  </a:cubicBezTo>
                  <a:cubicBezTo>
                    <a:pt x="1" y="2891"/>
                    <a:pt x="1" y="3370"/>
                    <a:pt x="300" y="3670"/>
                  </a:cubicBezTo>
                  <a:cubicBezTo>
                    <a:pt x="420" y="3789"/>
                    <a:pt x="600" y="3909"/>
                    <a:pt x="839" y="3909"/>
                  </a:cubicBezTo>
                  <a:cubicBezTo>
                    <a:pt x="1019" y="3909"/>
                    <a:pt x="1259" y="3789"/>
                    <a:pt x="1378" y="3670"/>
                  </a:cubicBezTo>
                  <a:cubicBezTo>
                    <a:pt x="2277" y="2711"/>
                    <a:pt x="3415" y="1993"/>
                    <a:pt x="4613" y="1514"/>
                  </a:cubicBezTo>
                  <a:cubicBezTo>
                    <a:pt x="5451" y="1147"/>
                    <a:pt x="5097" y="0"/>
                    <a:pt x="4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4" name="Google Shape;2061;p71">
              <a:extLst>
                <a:ext uri="{FF2B5EF4-FFF2-40B4-BE49-F238E27FC236}">
                  <a16:creationId xmlns:a16="http://schemas.microsoft.com/office/drawing/2014/main" id="{701FF19C-E60A-46C4-9A8C-1F8CB360D936}"/>
                </a:ext>
              </a:extLst>
            </p:cNvPr>
            <p:cNvSpPr/>
            <p:nvPr/>
          </p:nvSpPr>
          <p:spPr>
            <a:xfrm>
              <a:off x="6341225" y="1448000"/>
              <a:ext cx="175325" cy="136025"/>
            </a:xfrm>
            <a:custGeom>
              <a:avLst/>
              <a:gdLst/>
              <a:ahLst/>
              <a:cxnLst/>
              <a:rect l="l" t="t" r="r" b="b"/>
              <a:pathLst>
                <a:path w="7013" h="5441" extrusionOk="0">
                  <a:moveTo>
                    <a:pt x="5904" y="1"/>
                  </a:moveTo>
                  <a:cubicBezTo>
                    <a:pt x="5731" y="1"/>
                    <a:pt x="5552" y="69"/>
                    <a:pt x="5391" y="230"/>
                  </a:cubicBezTo>
                  <a:cubicBezTo>
                    <a:pt x="4672" y="829"/>
                    <a:pt x="3893" y="1428"/>
                    <a:pt x="3115" y="1967"/>
                  </a:cubicBezTo>
                  <a:cubicBezTo>
                    <a:pt x="2097" y="2566"/>
                    <a:pt x="1138" y="3284"/>
                    <a:pt x="300" y="4123"/>
                  </a:cubicBezTo>
                  <a:cubicBezTo>
                    <a:pt x="0" y="4422"/>
                    <a:pt x="0" y="4901"/>
                    <a:pt x="300" y="5201"/>
                  </a:cubicBezTo>
                  <a:cubicBezTo>
                    <a:pt x="479" y="5381"/>
                    <a:pt x="659" y="5441"/>
                    <a:pt x="839" y="5441"/>
                  </a:cubicBezTo>
                  <a:cubicBezTo>
                    <a:pt x="1078" y="5441"/>
                    <a:pt x="1258" y="5381"/>
                    <a:pt x="1438" y="5201"/>
                  </a:cubicBezTo>
                  <a:cubicBezTo>
                    <a:pt x="2156" y="4422"/>
                    <a:pt x="3055" y="3763"/>
                    <a:pt x="3953" y="3224"/>
                  </a:cubicBezTo>
                  <a:cubicBezTo>
                    <a:pt x="4792" y="2626"/>
                    <a:pt x="5630" y="2027"/>
                    <a:pt x="6409" y="1368"/>
                  </a:cubicBezTo>
                  <a:cubicBezTo>
                    <a:pt x="7013" y="810"/>
                    <a:pt x="6500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5" name="Google Shape;2062;p71">
              <a:extLst>
                <a:ext uri="{FF2B5EF4-FFF2-40B4-BE49-F238E27FC236}">
                  <a16:creationId xmlns:a16="http://schemas.microsoft.com/office/drawing/2014/main" id="{D06E7673-0E20-4221-A2BA-6C5CB901C979}"/>
                </a:ext>
              </a:extLst>
            </p:cNvPr>
            <p:cNvSpPr/>
            <p:nvPr/>
          </p:nvSpPr>
          <p:spPr>
            <a:xfrm>
              <a:off x="6471300" y="1437100"/>
              <a:ext cx="154000" cy="118600"/>
            </a:xfrm>
            <a:custGeom>
              <a:avLst/>
              <a:gdLst/>
              <a:ahLst/>
              <a:cxnLst/>
              <a:rect l="l" t="t" r="r" b="b"/>
              <a:pathLst>
                <a:path w="6160" h="4744" extrusionOk="0">
                  <a:moveTo>
                    <a:pt x="5045" y="0"/>
                  </a:moveTo>
                  <a:cubicBezTo>
                    <a:pt x="4911" y="0"/>
                    <a:pt x="4767" y="38"/>
                    <a:pt x="4620" y="127"/>
                  </a:cubicBezTo>
                  <a:cubicBezTo>
                    <a:pt x="3122" y="1025"/>
                    <a:pt x="1745" y="2163"/>
                    <a:pt x="547" y="3421"/>
                  </a:cubicBezTo>
                  <a:cubicBezTo>
                    <a:pt x="0" y="4013"/>
                    <a:pt x="562" y="4744"/>
                    <a:pt x="1153" y="4744"/>
                  </a:cubicBezTo>
                  <a:cubicBezTo>
                    <a:pt x="1338" y="4744"/>
                    <a:pt x="1527" y="4671"/>
                    <a:pt x="1685" y="4499"/>
                  </a:cubicBezTo>
                  <a:cubicBezTo>
                    <a:pt x="2763" y="3301"/>
                    <a:pt x="4021" y="2283"/>
                    <a:pt x="5458" y="1504"/>
                  </a:cubicBezTo>
                  <a:cubicBezTo>
                    <a:pt x="6159" y="1003"/>
                    <a:pt x="5730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6" name="Google Shape;2063;p71">
              <a:extLst>
                <a:ext uri="{FF2B5EF4-FFF2-40B4-BE49-F238E27FC236}">
                  <a16:creationId xmlns:a16="http://schemas.microsoft.com/office/drawing/2014/main" id="{9AAFC4C6-07E2-42D4-9E60-47DC26B77263}"/>
                </a:ext>
              </a:extLst>
            </p:cNvPr>
            <p:cNvSpPr/>
            <p:nvPr/>
          </p:nvSpPr>
          <p:spPr>
            <a:xfrm>
              <a:off x="6127100" y="1438325"/>
              <a:ext cx="239600" cy="195100"/>
            </a:xfrm>
            <a:custGeom>
              <a:avLst/>
              <a:gdLst/>
              <a:ahLst/>
              <a:cxnLst/>
              <a:rect l="l" t="t" r="r" b="b"/>
              <a:pathLst>
                <a:path w="9584" h="7804" extrusionOk="0">
                  <a:moveTo>
                    <a:pt x="8693" y="1"/>
                  </a:moveTo>
                  <a:cubicBezTo>
                    <a:pt x="8470" y="1"/>
                    <a:pt x="8251" y="93"/>
                    <a:pt x="8086" y="257"/>
                  </a:cubicBezTo>
                  <a:cubicBezTo>
                    <a:pt x="7008" y="1395"/>
                    <a:pt x="5750" y="2354"/>
                    <a:pt x="4373" y="3192"/>
                  </a:cubicBezTo>
                  <a:cubicBezTo>
                    <a:pt x="2875" y="4091"/>
                    <a:pt x="1498" y="5229"/>
                    <a:pt x="300" y="6546"/>
                  </a:cubicBezTo>
                  <a:cubicBezTo>
                    <a:pt x="1" y="6846"/>
                    <a:pt x="1" y="7325"/>
                    <a:pt x="360" y="7624"/>
                  </a:cubicBezTo>
                  <a:cubicBezTo>
                    <a:pt x="540" y="7744"/>
                    <a:pt x="659" y="7804"/>
                    <a:pt x="899" y="7804"/>
                  </a:cubicBezTo>
                  <a:cubicBezTo>
                    <a:pt x="1079" y="7804"/>
                    <a:pt x="1318" y="7684"/>
                    <a:pt x="1498" y="7505"/>
                  </a:cubicBezTo>
                  <a:cubicBezTo>
                    <a:pt x="2576" y="6307"/>
                    <a:pt x="3834" y="5348"/>
                    <a:pt x="5211" y="4510"/>
                  </a:cubicBezTo>
                  <a:cubicBezTo>
                    <a:pt x="6709" y="3611"/>
                    <a:pt x="8026" y="2533"/>
                    <a:pt x="9284" y="1336"/>
                  </a:cubicBezTo>
                  <a:cubicBezTo>
                    <a:pt x="9583" y="976"/>
                    <a:pt x="9524" y="497"/>
                    <a:pt x="9224" y="198"/>
                  </a:cubicBezTo>
                  <a:cubicBezTo>
                    <a:pt x="9062" y="63"/>
                    <a:pt x="8876" y="1"/>
                    <a:pt x="8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7" name="Google Shape;2064;p71">
              <a:extLst>
                <a:ext uri="{FF2B5EF4-FFF2-40B4-BE49-F238E27FC236}">
                  <a16:creationId xmlns:a16="http://schemas.microsoft.com/office/drawing/2014/main" id="{1E7F909C-44FB-4707-8ACF-CDB88C3ECD2A}"/>
                </a:ext>
              </a:extLst>
            </p:cNvPr>
            <p:cNvSpPr/>
            <p:nvPr/>
          </p:nvSpPr>
          <p:spPr>
            <a:xfrm>
              <a:off x="6768325" y="4306875"/>
              <a:ext cx="180825" cy="98750"/>
            </a:xfrm>
            <a:custGeom>
              <a:avLst/>
              <a:gdLst/>
              <a:ahLst/>
              <a:cxnLst/>
              <a:rect l="l" t="t" r="r" b="b"/>
              <a:pathLst>
                <a:path w="7233" h="3950" extrusionOk="0">
                  <a:moveTo>
                    <a:pt x="6372" y="0"/>
                  </a:moveTo>
                  <a:cubicBezTo>
                    <a:pt x="6301" y="0"/>
                    <a:pt x="6228" y="10"/>
                    <a:pt x="6155" y="31"/>
                  </a:cubicBezTo>
                  <a:cubicBezTo>
                    <a:pt x="4478" y="570"/>
                    <a:pt x="2861" y="1289"/>
                    <a:pt x="1423" y="2187"/>
                  </a:cubicBezTo>
                  <a:lnTo>
                    <a:pt x="944" y="2427"/>
                  </a:lnTo>
                  <a:cubicBezTo>
                    <a:pt x="1" y="2649"/>
                    <a:pt x="240" y="3950"/>
                    <a:pt x="1090" y="3950"/>
                  </a:cubicBezTo>
                  <a:cubicBezTo>
                    <a:pt x="1157" y="3950"/>
                    <a:pt x="1229" y="3942"/>
                    <a:pt x="1303" y="3924"/>
                  </a:cubicBezTo>
                  <a:cubicBezTo>
                    <a:pt x="1423" y="3924"/>
                    <a:pt x="1543" y="3864"/>
                    <a:pt x="1663" y="3804"/>
                  </a:cubicBezTo>
                  <a:lnTo>
                    <a:pt x="2142" y="3565"/>
                  </a:lnTo>
                  <a:cubicBezTo>
                    <a:pt x="3520" y="2726"/>
                    <a:pt x="5017" y="2067"/>
                    <a:pt x="6574" y="1588"/>
                  </a:cubicBezTo>
                  <a:cubicBezTo>
                    <a:pt x="6993" y="1468"/>
                    <a:pt x="7233" y="989"/>
                    <a:pt x="7113" y="570"/>
                  </a:cubicBezTo>
                  <a:cubicBezTo>
                    <a:pt x="7014" y="224"/>
                    <a:pt x="6711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8" name="Google Shape;2065;p71">
              <a:extLst>
                <a:ext uri="{FF2B5EF4-FFF2-40B4-BE49-F238E27FC236}">
                  <a16:creationId xmlns:a16="http://schemas.microsoft.com/office/drawing/2014/main" id="{81FAADD3-C634-4C98-8F61-9326597B3010}"/>
                </a:ext>
              </a:extLst>
            </p:cNvPr>
            <p:cNvSpPr/>
            <p:nvPr/>
          </p:nvSpPr>
          <p:spPr>
            <a:xfrm>
              <a:off x="6849750" y="4229650"/>
              <a:ext cx="129350" cy="67700"/>
            </a:xfrm>
            <a:custGeom>
              <a:avLst/>
              <a:gdLst/>
              <a:ahLst/>
              <a:cxnLst/>
              <a:rect l="l" t="t" r="r" b="b"/>
              <a:pathLst>
                <a:path w="5174" h="2708" extrusionOk="0">
                  <a:moveTo>
                    <a:pt x="4267" y="1"/>
                  </a:moveTo>
                  <a:cubicBezTo>
                    <a:pt x="4126" y="1"/>
                    <a:pt x="3983" y="40"/>
                    <a:pt x="3856" y="125"/>
                  </a:cubicBezTo>
                  <a:cubicBezTo>
                    <a:pt x="2958" y="604"/>
                    <a:pt x="1999" y="964"/>
                    <a:pt x="981" y="1203"/>
                  </a:cubicBezTo>
                  <a:cubicBezTo>
                    <a:pt x="1" y="1261"/>
                    <a:pt x="76" y="2707"/>
                    <a:pt x="1045" y="2707"/>
                  </a:cubicBezTo>
                  <a:cubicBezTo>
                    <a:pt x="1082" y="2707"/>
                    <a:pt x="1121" y="2705"/>
                    <a:pt x="1161" y="2701"/>
                  </a:cubicBezTo>
                  <a:lnTo>
                    <a:pt x="1281" y="2701"/>
                  </a:lnTo>
                  <a:cubicBezTo>
                    <a:pt x="2479" y="2461"/>
                    <a:pt x="3617" y="2042"/>
                    <a:pt x="4635" y="1443"/>
                  </a:cubicBezTo>
                  <a:cubicBezTo>
                    <a:pt x="5054" y="1263"/>
                    <a:pt x="5174" y="724"/>
                    <a:pt x="4934" y="365"/>
                  </a:cubicBezTo>
                  <a:cubicBezTo>
                    <a:pt x="4779" y="133"/>
                    <a:pt x="4525" y="1"/>
                    <a:pt x="4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745484F-E77A-43BD-83EC-50E8BB0A9B05}"/>
              </a:ext>
            </a:extLst>
          </p:cNvPr>
          <p:cNvSpPr/>
          <p:nvPr/>
        </p:nvSpPr>
        <p:spPr>
          <a:xfrm>
            <a:off x="5737420" y="2026603"/>
            <a:ext cx="5046921" cy="34971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is the rose a symbol of?</a:t>
            </a:r>
          </a:p>
          <a:p>
            <a:r>
              <a:rPr lang="en-I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</a:p>
          <a:p>
            <a:r>
              <a:rPr lang="en-I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</a:p>
          <a:p>
            <a:r>
              <a:rPr lang="en-I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</a:p>
          <a:p>
            <a:r>
              <a:rPr lang="en-I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</a:p>
          <a:p>
            <a:r>
              <a:rPr lang="en-I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</a:p>
          <a:p>
            <a:r>
              <a:rPr lang="en-I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</a:p>
          <a:p>
            <a:r>
              <a:rPr lang="en-IE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48139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1473-042A-4736-A408-CC8C3939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  <a:cs typeface="Cavolini" panose="03000502040302020204" pitchFamily="66" charset="0"/>
              </a:rPr>
              <a:t>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AED2C-C699-46B2-B311-09BC0D759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195" indent="0">
              <a:buNone/>
            </a:pPr>
            <a:r>
              <a:rPr lang="en-IE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main message of the poem – what the poem is about. It is not the story of the poem. </a:t>
            </a:r>
          </a:p>
        </p:txBody>
      </p:sp>
      <p:pic>
        <p:nvPicPr>
          <p:cNvPr id="13314" name="Picture 2" descr="Finding The Theme Of A Poem - Lessons - Tes Teach">
            <a:extLst>
              <a:ext uri="{FF2B5EF4-FFF2-40B4-BE49-F238E27FC236}">
                <a16:creationId xmlns:a16="http://schemas.microsoft.com/office/drawing/2014/main" id="{457CE3EE-E4AE-4DE8-AB73-BB7347070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5" r="15168"/>
          <a:stretch/>
        </p:blipFill>
        <p:spPr bwMode="auto">
          <a:xfrm>
            <a:off x="4084810" y="3650128"/>
            <a:ext cx="4022311" cy="2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856;p68">
            <a:extLst>
              <a:ext uri="{FF2B5EF4-FFF2-40B4-BE49-F238E27FC236}">
                <a16:creationId xmlns:a16="http://schemas.microsoft.com/office/drawing/2014/main" id="{7D02008D-FA41-460C-8285-617548819602}"/>
              </a:ext>
            </a:extLst>
          </p:cNvPr>
          <p:cNvSpPr/>
          <p:nvPr/>
        </p:nvSpPr>
        <p:spPr>
          <a:xfrm>
            <a:off x="3957034" y="2229436"/>
            <a:ext cx="4277865" cy="4596667"/>
          </a:xfrm>
          <a:custGeom>
            <a:avLst/>
            <a:gdLst/>
            <a:ahLst/>
            <a:cxnLst/>
            <a:rect l="l" t="t" r="r" b="b"/>
            <a:pathLst>
              <a:path w="134761" h="153155" extrusionOk="0">
                <a:moveTo>
                  <a:pt x="112360" y="1805"/>
                </a:moveTo>
                <a:cubicBezTo>
                  <a:pt x="115115" y="1805"/>
                  <a:pt x="117870" y="1925"/>
                  <a:pt x="120565" y="2224"/>
                </a:cubicBezTo>
                <a:cubicBezTo>
                  <a:pt x="120745" y="12765"/>
                  <a:pt x="120326" y="23366"/>
                  <a:pt x="119367" y="33967"/>
                </a:cubicBezTo>
                <a:lnTo>
                  <a:pt x="100022" y="34866"/>
                </a:lnTo>
                <a:lnTo>
                  <a:pt x="100022" y="34866"/>
                </a:lnTo>
                <a:lnTo>
                  <a:pt x="103676" y="2044"/>
                </a:lnTo>
                <a:cubicBezTo>
                  <a:pt x="106550" y="1925"/>
                  <a:pt x="109485" y="1805"/>
                  <a:pt x="112360" y="1805"/>
                </a:cubicBezTo>
                <a:close/>
                <a:moveTo>
                  <a:pt x="29288" y="1625"/>
                </a:moveTo>
                <a:cubicBezTo>
                  <a:pt x="31444" y="11987"/>
                  <a:pt x="32942" y="22528"/>
                  <a:pt x="33900" y="33069"/>
                </a:cubicBezTo>
                <a:lnTo>
                  <a:pt x="15094" y="37561"/>
                </a:lnTo>
                <a:lnTo>
                  <a:pt x="12638" y="4620"/>
                </a:lnTo>
                <a:cubicBezTo>
                  <a:pt x="18148" y="3242"/>
                  <a:pt x="23658" y="2224"/>
                  <a:pt x="29288" y="1625"/>
                </a:cubicBezTo>
                <a:close/>
                <a:moveTo>
                  <a:pt x="129789" y="125184"/>
                </a:moveTo>
                <a:cubicBezTo>
                  <a:pt x="127154" y="130695"/>
                  <a:pt x="118409" y="145548"/>
                  <a:pt x="99842" y="149022"/>
                </a:cubicBezTo>
                <a:cubicBezTo>
                  <a:pt x="105532" y="140517"/>
                  <a:pt x="108287" y="133330"/>
                  <a:pt x="108167" y="127221"/>
                </a:cubicBezTo>
                <a:lnTo>
                  <a:pt x="108167" y="127221"/>
                </a:lnTo>
                <a:cubicBezTo>
                  <a:pt x="109246" y="127281"/>
                  <a:pt x="111222" y="127341"/>
                  <a:pt x="113618" y="127341"/>
                </a:cubicBezTo>
                <a:cubicBezTo>
                  <a:pt x="119008" y="127341"/>
                  <a:pt x="125716" y="126921"/>
                  <a:pt x="129789" y="125184"/>
                </a:cubicBezTo>
                <a:close/>
                <a:moveTo>
                  <a:pt x="62110" y="19473"/>
                </a:moveTo>
                <a:cubicBezTo>
                  <a:pt x="76125" y="19473"/>
                  <a:pt x="89241" y="19653"/>
                  <a:pt x="100142" y="19892"/>
                </a:cubicBezTo>
                <a:lnTo>
                  <a:pt x="98405" y="35644"/>
                </a:lnTo>
                <a:cubicBezTo>
                  <a:pt x="98345" y="35824"/>
                  <a:pt x="98465" y="36064"/>
                  <a:pt x="98585" y="36243"/>
                </a:cubicBezTo>
                <a:cubicBezTo>
                  <a:pt x="98764" y="36423"/>
                  <a:pt x="98944" y="36483"/>
                  <a:pt x="99184" y="36483"/>
                </a:cubicBezTo>
                <a:lnTo>
                  <a:pt x="120086" y="35465"/>
                </a:lnTo>
                <a:cubicBezTo>
                  <a:pt x="120505" y="35465"/>
                  <a:pt x="120805" y="35165"/>
                  <a:pt x="120865" y="34746"/>
                </a:cubicBezTo>
                <a:cubicBezTo>
                  <a:pt x="121284" y="30074"/>
                  <a:pt x="121643" y="25403"/>
                  <a:pt x="121883" y="20671"/>
                </a:cubicBezTo>
                <a:cubicBezTo>
                  <a:pt x="126076" y="20911"/>
                  <a:pt x="128711" y="21150"/>
                  <a:pt x="129370" y="21390"/>
                </a:cubicBezTo>
                <a:cubicBezTo>
                  <a:pt x="130687" y="23007"/>
                  <a:pt x="132364" y="40795"/>
                  <a:pt x="132843" y="70861"/>
                </a:cubicBezTo>
                <a:cubicBezTo>
                  <a:pt x="133263" y="98053"/>
                  <a:pt x="132484" y="119255"/>
                  <a:pt x="130867" y="122789"/>
                </a:cubicBezTo>
                <a:cubicBezTo>
                  <a:pt x="128411" y="124705"/>
                  <a:pt x="122302" y="125783"/>
                  <a:pt x="113618" y="125783"/>
                </a:cubicBezTo>
                <a:cubicBezTo>
                  <a:pt x="110144" y="125783"/>
                  <a:pt x="107509" y="125604"/>
                  <a:pt x="107449" y="125604"/>
                </a:cubicBezTo>
                <a:cubicBezTo>
                  <a:pt x="107209" y="125604"/>
                  <a:pt x="107030" y="125664"/>
                  <a:pt x="106850" y="125843"/>
                </a:cubicBezTo>
                <a:cubicBezTo>
                  <a:pt x="106670" y="125963"/>
                  <a:pt x="106610" y="126203"/>
                  <a:pt x="106610" y="126442"/>
                </a:cubicBezTo>
                <a:cubicBezTo>
                  <a:pt x="107030" y="132671"/>
                  <a:pt x="104095" y="140158"/>
                  <a:pt x="97746" y="149321"/>
                </a:cubicBezTo>
                <a:cubicBezTo>
                  <a:pt x="86846" y="150819"/>
                  <a:pt x="56719" y="151657"/>
                  <a:pt x="32223" y="151657"/>
                </a:cubicBezTo>
                <a:cubicBezTo>
                  <a:pt x="14016" y="151657"/>
                  <a:pt x="4612" y="151178"/>
                  <a:pt x="3175" y="150759"/>
                </a:cubicBezTo>
                <a:cubicBezTo>
                  <a:pt x="2217" y="148064"/>
                  <a:pt x="1737" y="122968"/>
                  <a:pt x="1917" y="86254"/>
                </a:cubicBezTo>
                <a:cubicBezTo>
                  <a:pt x="2097" y="54391"/>
                  <a:pt x="2756" y="24744"/>
                  <a:pt x="3295" y="21929"/>
                </a:cubicBezTo>
                <a:cubicBezTo>
                  <a:pt x="3953" y="21510"/>
                  <a:pt x="6768" y="21030"/>
                  <a:pt x="12279" y="20611"/>
                </a:cubicBezTo>
                <a:lnTo>
                  <a:pt x="13596" y="38519"/>
                </a:lnTo>
                <a:cubicBezTo>
                  <a:pt x="13596" y="38759"/>
                  <a:pt x="13716" y="38998"/>
                  <a:pt x="13896" y="39118"/>
                </a:cubicBezTo>
                <a:cubicBezTo>
                  <a:pt x="14075" y="39178"/>
                  <a:pt x="14195" y="39238"/>
                  <a:pt x="14375" y="39238"/>
                </a:cubicBezTo>
                <a:lnTo>
                  <a:pt x="14555" y="39238"/>
                </a:lnTo>
                <a:lnTo>
                  <a:pt x="34918" y="34446"/>
                </a:lnTo>
                <a:cubicBezTo>
                  <a:pt x="35278" y="34387"/>
                  <a:pt x="35577" y="34027"/>
                  <a:pt x="35517" y="33608"/>
                </a:cubicBezTo>
                <a:cubicBezTo>
                  <a:pt x="35098" y="28996"/>
                  <a:pt x="34559" y="24384"/>
                  <a:pt x="33960" y="19773"/>
                </a:cubicBezTo>
                <a:cubicBezTo>
                  <a:pt x="41626" y="19533"/>
                  <a:pt x="50970" y="19473"/>
                  <a:pt x="62110" y="19473"/>
                </a:cubicBezTo>
                <a:close/>
                <a:moveTo>
                  <a:pt x="29980" y="0"/>
                </a:moveTo>
                <a:cubicBezTo>
                  <a:pt x="29949" y="0"/>
                  <a:pt x="29918" y="3"/>
                  <a:pt x="29887" y="8"/>
                </a:cubicBezTo>
                <a:cubicBezTo>
                  <a:pt x="23658" y="427"/>
                  <a:pt x="17549" y="1865"/>
                  <a:pt x="11680" y="3182"/>
                </a:cubicBezTo>
                <a:cubicBezTo>
                  <a:pt x="11260" y="3242"/>
                  <a:pt x="11021" y="3602"/>
                  <a:pt x="11081" y="4021"/>
                </a:cubicBezTo>
                <a:lnTo>
                  <a:pt x="12159" y="19054"/>
                </a:lnTo>
                <a:cubicBezTo>
                  <a:pt x="2336" y="19833"/>
                  <a:pt x="2037" y="20851"/>
                  <a:pt x="1857" y="21390"/>
                </a:cubicBezTo>
                <a:cubicBezTo>
                  <a:pt x="1139" y="23786"/>
                  <a:pt x="480" y="57565"/>
                  <a:pt x="360" y="87452"/>
                </a:cubicBezTo>
                <a:cubicBezTo>
                  <a:pt x="1" y="150519"/>
                  <a:pt x="1558" y="151597"/>
                  <a:pt x="2157" y="152016"/>
                </a:cubicBezTo>
                <a:cubicBezTo>
                  <a:pt x="3654" y="152975"/>
                  <a:pt x="19286" y="153154"/>
                  <a:pt x="32223" y="153154"/>
                </a:cubicBezTo>
                <a:cubicBezTo>
                  <a:pt x="56959" y="153154"/>
                  <a:pt x="87624" y="152376"/>
                  <a:pt x="98285" y="150819"/>
                </a:cubicBezTo>
                <a:cubicBezTo>
                  <a:pt x="123440" y="147285"/>
                  <a:pt x="132125" y="123807"/>
                  <a:pt x="132185" y="123567"/>
                </a:cubicBezTo>
                <a:cubicBezTo>
                  <a:pt x="134401" y="119075"/>
                  <a:pt x="134760" y="91944"/>
                  <a:pt x="134341" y="70023"/>
                </a:cubicBezTo>
                <a:cubicBezTo>
                  <a:pt x="134101" y="57266"/>
                  <a:pt x="133622" y="45467"/>
                  <a:pt x="133023" y="36543"/>
                </a:cubicBezTo>
                <a:cubicBezTo>
                  <a:pt x="131885" y="21030"/>
                  <a:pt x="130747" y="20372"/>
                  <a:pt x="130088" y="20012"/>
                </a:cubicBezTo>
                <a:cubicBezTo>
                  <a:pt x="129430" y="19713"/>
                  <a:pt x="126495" y="19353"/>
                  <a:pt x="121943" y="19114"/>
                </a:cubicBezTo>
                <a:cubicBezTo>
                  <a:pt x="122182" y="13244"/>
                  <a:pt x="122242" y="7315"/>
                  <a:pt x="122123" y="1505"/>
                </a:cubicBezTo>
                <a:cubicBezTo>
                  <a:pt x="122123" y="1086"/>
                  <a:pt x="121823" y="787"/>
                  <a:pt x="121464" y="727"/>
                </a:cubicBezTo>
                <a:cubicBezTo>
                  <a:pt x="118409" y="427"/>
                  <a:pt x="115355" y="248"/>
                  <a:pt x="112360" y="248"/>
                </a:cubicBezTo>
                <a:cubicBezTo>
                  <a:pt x="109186" y="248"/>
                  <a:pt x="106011" y="367"/>
                  <a:pt x="102957" y="487"/>
                </a:cubicBezTo>
                <a:cubicBezTo>
                  <a:pt x="102597" y="487"/>
                  <a:pt x="102238" y="787"/>
                  <a:pt x="102238" y="1206"/>
                </a:cubicBezTo>
                <a:lnTo>
                  <a:pt x="100321" y="18335"/>
                </a:lnTo>
                <a:cubicBezTo>
                  <a:pt x="87984" y="18036"/>
                  <a:pt x="73909" y="17916"/>
                  <a:pt x="62110" y="17916"/>
                </a:cubicBezTo>
                <a:cubicBezTo>
                  <a:pt x="50610" y="17916"/>
                  <a:pt x="41267" y="17976"/>
                  <a:pt x="33720" y="18156"/>
                </a:cubicBezTo>
                <a:cubicBezTo>
                  <a:pt x="32882" y="12286"/>
                  <a:pt x="31864" y="6417"/>
                  <a:pt x="30666" y="607"/>
                </a:cubicBezTo>
                <a:cubicBezTo>
                  <a:pt x="30611" y="279"/>
                  <a:pt x="30306" y="0"/>
                  <a:pt x="29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43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F7E3-E036-428A-B86E-08A18710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</a:rPr>
              <a:t>Tone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42376-1BE7-43B3-99A6-2E8BC4EDF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195" indent="0">
              <a:buNone/>
            </a:pPr>
            <a:r>
              <a:rPr lang="en-IE" sz="3733" dirty="0">
                <a:solidFill>
                  <a:srgbClr val="002060"/>
                </a:solidFill>
              </a:rPr>
              <a:t>The poet's mood or attitude towards the subject of the poem</a:t>
            </a:r>
          </a:p>
          <a:p>
            <a:endParaRPr lang="en-IE" sz="3733" dirty="0">
              <a:solidFill>
                <a:srgbClr val="002060"/>
              </a:solidFill>
            </a:endParaRPr>
          </a:p>
        </p:txBody>
      </p:sp>
      <p:pic>
        <p:nvPicPr>
          <p:cNvPr id="14338" name="Picture 2" descr="V.POETRY: Born To Express &amp; Impress ♥: .:POETRY TERMS:. Tone ♥">
            <a:extLst>
              <a:ext uri="{FF2B5EF4-FFF2-40B4-BE49-F238E27FC236}">
                <a16:creationId xmlns:a16="http://schemas.microsoft.com/office/drawing/2014/main" id="{36771A17-3513-455A-B998-5EF5B426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68" y="2647385"/>
            <a:ext cx="4085265" cy="406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15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55"/>
          <p:cNvSpPr txBox="1">
            <a:spLocks noGrp="1"/>
          </p:cNvSpPr>
          <p:nvPr>
            <p:ph type="subTitle" idx="2"/>
          </p:nvPr>
        </p:nvSpPr>
        <p:spPr>
          <a:xfrm>
            <a:off x="122904" y="1998029"/>
            <a:ext cx="2774501" cy="9913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/>
              <a:t>Is when words start with the same sound.</a:t>
            </a:r>
            <a:endParaRPr dirty="0"/>
          </a:p>
        </p:txBody>
      </p:sp>
      <p:grpSp>
        <p:nvGrpSpPr>
          <p:cNvPr id="1403" name="Google Shape;1403;p55"/>
          <p:cNvGrpSpPr/>
          <p:nvPr/>
        </p:nvGrpSpPr>
        <p:grpSpPr>
          <a:xfrm>
            <a:off x="1107616" y="3850166"/>
            <a:ext cx="402539" cy="307439"/>
            <a:chOff x="6530133" y="2132672"/>
            <a:chExt cx="567275" cy="427077"/>
          </a:xfrm>
        </p:grpSpPr>
        <p:sp>
          <p:nvSpPr>
            <p:cNvPr id="1404" name="Google Shape;1404;p5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" name="Google Shape;1405;p5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06" name="Google Shape;1406;p55"/>
          <p:cNvGrpSpPr/>
          <p:nvPr/>
        </p:nvGrpSpPr>
        <p:grpSpPr>
          <a:xfrm>
            <a:off x="6752254" y="1146163"/>
            <a:ext cx="337605" cy="334757"/>
            <a:chOff x="3536277" y="1668288"/>
            <a:chExt cx="475769" cy="465027"/>
          </a:xfrm>
        </p:grpSpPr>
        <p:sp>
          <p:nvSpPr>
            <p:cNvPr id="1407" name="Google Shape;1407;p55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1408;p55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09" name="Google Shape;1409;p55"/>
          <p:cNvGrpSpPr/>
          <p:nvPr/>
        </p:nvGrpSpPr>
        <p:grpSpPr>
          <a:xfrm>
            <a:off x="1203331" y="1300181"/>
            <a:ext cx="402539" cy="307439"/>
            <a:chOff x="6530133" y="2132672"/>
            <a:chExt cx="567275" cy="427077"/>
          </a:xfrm>
        </p:grpSpPr>
        <p:sp>
          <p:nvSpPr>
            <p:cNvPr id="1410" name="Google Shape;1410;p5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" name="Google Shape;1411;p5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12" name="Google Shape;1412;p55"/>
          <p:cNvSpPr/>
          <p:nvPr/>
        </p:nvSpPr>
        <p:spPr>
          <a:xfrm>
            <a:off x="9360698" y="1166898"/>
            <a:ext cx="341381" cy="290884"/>
          </a:xfrm>
          <a:custGeom>
            <a:avLst/>
            <a:gdLst/>
            <a:ahLst/>
            <a:cxnLst/>
            <a:rect l="l" t="t" r="r" b="b"/>
            <a:pathLst>
              <a:path w="6933" h="6984" extrusionOk="0">
                <a:moveTo>
                  <a:pt x="3526" y="457"/>
                </a:moveTo>
                <a:cubicBezTo>
                  <a:pt x="3724" y="497"/>
                  <a:pt x="3922" y="497"/>
                  <a:pt x="4120" y="536"/>
                </a:cubicBezTo>
                <a:cubicBezTo>
                  <a:pt x="4199" y="536"/>
                  <a:pt x="4437" y="536"/>
                  <a:pt x="4476" y="576"/>
                </a:cubicBezTo>
                <a:cubicBezTo>
                  <a:pt x="4516" y="655"/>
                  <a:pt x="4476" y="972"/>
                  <a:pt x="4476" y="1051"/>
                </a:cubicBezTo>
                <a:cubicBezTo>
                  <a:pt x="4358" y="1606"/>
                  <a:pt x="4278" y="2121"/>
                  <a:pt x="4199" y="2676"/>
                </a:cubicBezTo>
                <a:cubicBezTo>
                  <a:pt x="4199" y="2834"/>
                  <a:pt x="4278" y="2953"/>
                  <a:pt x="4437" y="2953"/>
                </a:cubicBezTo>
                <a:cubicBezTo>
                  <a:pt x="4476" y="2992"/>
                  <a:pt x="4516" y="2992"/>
                  <a:pt x="4556" y="2992"/>
                </a:cubicBezTo>
                <a:lnTo>
                  <a:pt x="6417" y="3349"/>
                </a:lnTo>
                <a:cubicBezTo>
                  <a:pt x="6338" y="3785"/>
                  <a:pt x="6180" y="4181"/>
                  <a:pt x="5942" y="4498"/>
                </a:cubicBezTo>
                <a:cubicBezTo>
                  <a:pt x="5858" y="4582"/>
                  <a:pt x="5766" y="4609"/>
                  <a:pt x="5671" y="4609"/>
                </a:cubicBezTo>
                <a:cubicBezTo>
                  <a:pt x="5542" y="4609"/>
                  <a:pt x="5405" y="4560"/>
                  <a:pt x="5269" y="4537"/>
                </a:cubicBezTo>
                <a:lnTo>
                  <a:pt x="4516" y="4458"/>
                </a:lnTo>
                <a:cubicBezTo>
                  <a:pt x="4437" y="4458"/>
                  <a:pt x="4318" y="4498"/>
                  <a:pt x="4278" y="4577"/>
                </a:cubicBezTo>
                <a:cubicBezTo>
                  <a:pt x="4239" y="4617"/>
                  <a:pt x="4199" y="4656"/>
                  <a:pt x="4199" y="4735"/>
                </a:cubicBezTo>
                <a:lnTo>
                  <a:pt x="4041" y="6082"/>
                </a:lnTo>
                <a:lnTo>
                  <a:pt x="4001" y="6439"/>
                </a:lnTo>
                <a:cubicBezTo>
                  <a:pt x="4001" y="6504"/>
                  <a:pt x="3989" y="6534"/>
                  <a:pt x="3958" y="6534"/>
                </a:cubicBezTo>
                <a:cubicBezTo>
                  <a:pt x="3933" y="6534"/>
                  <a:pt x="3896" y="6514"/>
                  <a:pt x="3843" y="6478"/>
                </a:cubicBezTo>
                <a:cubicBezTo>
                  <a:pt x="3565" y="6478"/>
                  <a:pt x="3328" y="6478"/>
                  <a:pt x="3090" y="6439"/>
                </a:cubicBezTo>
                <a:lnTo>
                  <a:pt x="2813" y="6399"/>
                </a:lnTo>
                <a:cubicBezTo>
                  <a:pt x="2785" y="6406"/>
                  <a:pt x="2762" y="6409"/>
                  <a:pt x="2742" y="6409"/>
                </a:cubicBezTo>
                <a:cubicBezTo>
                  <a:pt x="2644" y="6409"/>
                  <a:pt x="2628" y="6332"/>
                  <a:pt x="2694" y="6201"/>
                </a:cubicBezTo>
                <a:cubicBezTo>
                  <a:pt x="2694" y="5963"/>
                  <a:pt x="2733" y="5765"/>
                  <a:pt x="2813" y="5567"/>
                </a:cubicBezTo>
                <a:cubicBezTo>
                  <a:pt x="2852" y="5131"/>
                  <a:pt x="2892" y="4735"/>
                  <a:pt x="2932" y="4300"/>
                </a:cubicBezTo>
                <a:cubicBezTo>
                  <a:pt x="3011" y="4181"/>
                  <a:pt x="3011" y="3943"/>
                  <a:pt x="2813" y="3943"/>
                </a:cubicBezTo>
                <a:cubicBezTo>
                  <a:pt x="2377" y="3904"/>
                  <a:pt x="1941" y="3864"/>
                  <a:pt x="1505" y="3824"/>
                </a:cubicBezTo>
                <a:cubicBezTo>
                  <a:pt x="1442" y="3835"/>
                  <a:pt x="1375" y="3840"/>
                  <a:pt x="1307" y="3840"/>
                </a:cubicBezTo>
                <a:cubicBezTo>
                  <a:pt x="1122" y="3840"/>
                  <a:pt x="927" y="3803"/>
                  <a:pt x="753" y="3745"/>
                </a:cubicBezTo>
                <a:cubicBezTo>
                  <a:pt x="515" y="3626"/>
                  <a:pt x="634" y="3309"/>
                  <a:pt x="634" y="3072"/>
                </a:cubicBezTo>
                <a:cubicBezTo>
                  <a:pt x="634" y="2953"/>
                  <a:pt x="634" y="2834"/>
                  <a:pt x="674" y="2715"/>
                </a:cubicBezTo>
                <a:cubicBezTo>
                  <a:pt x="704" y="2623"/>
                  <a:pt x="687" y="2531"/>
                  <a:pt x="752" y="2531"/>
                </a:cubicBezTo>
                <a:cubicBezTo>
                  <a:pt x="771" y="2531"/>
                  <a:pt x="796" y="2539"/>
                  <a:pt x="832" y="2557"/>
                </a:cubicBezTo>
                <a:cubicBezTo>
                  <a:pt x="1030" y="2557"/>
                  <a:pt x="1268" y="2596"/>
                  <a:pt x="1466" y="2636"/>
                </a:cubicBezTo>
                <a:lnTo>
                  <a:pt x="2813" y="2874"/>
                </a:lnTo>
                <a:cubicBezTo>
                  <a:pt x="2892" y="2874"/>
                  <a:pt x="2971" y="2874"/>
                  <a:pt x="3011" y="2834"/>
                </a:cubicBezTo>
                <a:cubicBezTo>
                  <a:pt x="3031" y="2841"/>
                  <a:pt x="3053" y="2844"/>
                  <a:pt x="3074" y="2844"/>
                </a:cubicBezTo>
                <a:cubicBezTo>
                  <a:pt x="3179" y="2844"/>
                  <a:pt x="3288" y="2767"/>
                  <a:pt x="3288" y="2636"/>
                </a:cubicBezTo>
                <a:cubicBezTo>
                  <a:pt x="3328" y="2279"/>
                  <a:pt x="3367" y="1883"/>
                  <a:pt x="3407" y="1527"/>
                </a:cubicBezTo>
                <a:cubicBezTo>
                  <a:pt x="3407" y="1170"/>
                  <a:pt x="3486" y="814"/>
                  <a:pt x="3526" y="457"/>
                </a:cubicBezTo>
                <a:close/>
                <a:moveTo>
                  <a:pt x="3510" y="0"/>
                </a:moveTo>
                <a:cubicBezTo>
                  <a:pt x="3330" y="0"/>
                  <a:pt x="3194" y="61"/>
                  <a:pt x="3130" y="299"/>
                </a:cubicBezTo>
                <a:cubicBezTo>
                  <a:pt x="3011" y="655"/>
                  <a:pt x="2971" y="1051"/>
                  <a:pt x="2971" y="1408"/>
                </a:cubicBezTo>
                <a:cubicBezTo>
                  <a:pt x="2932" y="1764"/>
                  <a:pt x="2892" y="2081"/>
                  <a:pt x="2852" y="2398"/>
                </a:cubicBezTo>
                <a:cubicBezTo>
                  <a:pt x="2139" y="2240"/>
                  <a:pt x="1466" y="2161"/>
                  <a:pt x="753" y="2081"/>
                </a:cubicBezTo>
                <a:cubicBezTo>
                  <a:pt x="198" y="2081"/>
                  <a:pt x="198" y="2557"/>
                  <a:pt x="159" y="3032"/>
                </a:cubicBezTo>
                <a:cubicBezTo>
                  <a:pt x="159" y="3468"/>
                  <a:pt x="0" y="4062"/>
                  <a:pt x="476" y="4181"/>
                </a:cubicBezTo>
                <a:cubicBezTo>
                  <a:pt x="832" y="4260"/>
                  <a:pt x="1149" y="4300"/>
                  <a:pt x="1505" y="4300"/>
                </a:cubicBezTo>
                <a:lnTo>
                  <a:pt x="2456" y="4379"/>
                </a:lnTo>
                <a:cubicBezTo>
                  <a:pt x="2456" y="4775"/>
                  <a:pt x="2377" y="5171"/>
                  <a:pt x="2337" y="5567"/>
                </a:cubicBezTo>
                <a:cubicBezTo>
                  <a:pt x="2298" y="5805"/>
                  <a:pt x="2179" y="6082"/>
                  <a:pt x="2179" y="6359"/>
                </a:cubicBezTo>
                <a:cubicBezTo>
                  <a:pt x="2139" y="6914"/>
                  <a:pt x="2773" y="6874"/>
                  <a:pt x="3169" y="6914"/>
                </a:cubicBezTo>
                <a:cubicBezTo>
                  <a:pt x="3347" y="6934"/>
                  <a:pt x="3595" y="6983"/>
                  <a:pt x="3828" y="6983"/>
                </a:cubicBezTo>
                <a:cubicBezTo>
                  <a:pt x="4060" y="6983"/>
                  <a:pt x="4278" y="6934"/>
                  <a:pt x="4397" y="6756"/>
                </a:cubicBezTo>
                <a:cubicBezTo>
                  <a:pt x="4476" y="6478"/>
                  <a:pt x="4516" y="6241"/>
                  <a:pt x="4516" y="5963"/>
                </a:cubicBezTo>
                <a:cubicBezTo>
                  <a:pt x="4556" y="5607"/>
                  <a:pt x="4595" y="5290"/>
                  <a:pt x="4635" y="4933"/>
                </a:cubicBezTo>
                <a:lnTo>
                  <a:pt x="5546" y="5052"/>
                </a:lnTo>
                <a:cubicBezTo>
                  <a:pt x="5637" y="5083"/>
                  <a:pt x="5727" y="5095"/>
                  <a:pt x="5816" y="5095"/>
                </a:cubicBezTo>
                <a:cubicBezTo>
                  <a:pt x="5959" y="5095"/>
                  <a:pt x="6097" y="5062"/>
                  <a:pt x="6219" y="5013"/>
                </a:cubicBezTo>
                <a:cubicBezTo>
                  <a:pt x="6417" y="4854"/>
                  <a:pt x="6497" y="4617"/>
                  <a:pt x="6536" y="4379"/>
                </a:cubicBezTo>
                <a:cubicBezTo>
                  <a:pt x="6655" y="4022"/>
                  <a:pt x="6774" y="3626"/>
                  <a:pt x="6893" y="3230"/>
                </a:cubicBezTo>
                <a:cubicBezTo>
                  <a:pt x="6932" y="3111"/>
                  <a:pt x="6853" y="2992"/>
                  <a:pt x="6734" y="2953"/>
                </a:cubicBezTo>
                <a:lnTo>
                  <a:pt x="4714" y="2557"/>
                </a:lnTo>
                <a:cubicBezTo>
                  <a:pt x="4833" y="1923"/>
                  <a:pt x="4912" y="1289"/>
                  <a:pt x="4991" y="655"/>
                </a:cubicBezTo>
                <a:cubicBezTo>
                  <a:pt x="4991" y="101"/>
                  <a:pt x="4437" y="140"/>
                  <a:pt x="4041" y="61"/>
                </a:cubicBezTo>
                <a:cubicBezTo>
                  <a:pt x="3842" y="43"/>
                  <a:pt x="3660" y="0"/>
                  <a:pt x="35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3" name="Google Shape;1413;p55"/>
          <p:cNvSpPr txBox="1">
            <a:spLocks noGrp="1"/>
          </p:cNvSpPr>
          <p:nvPr>
            <p:ph type="title"/>
          </p:nvPr>
        </p:nvSpPr>
        <p:spPr>
          <a:xfrm>
            <a:off x="798199" y="380999"/>
            <a:ext cx="10290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6000" dirty="0">
                <a:solidFill>
                  <a:srgbClr val="002060"/>
                </a:solidFill>
                <a:latin typeface="Goudy Stout" panose="0202090407030B020401" pitchFamily="18" charset="0"/>
              </a:rPr>
              <a:t>Let’s</a:t>
            </a:r>
            <a:r>
              <a:rPr lang="en" sz="6600" dirty="0">
                <a:solidFill>
                  <a:srgbClr val="002060"/>
                </a:solidFill>
                <a:latin typeface="Goudy Stout" panose="0202090407030B020401" pitchFamily="18" charset="0"/>
              </a:rPr>
              <a:t> Recap!</a:t>
            </a:r>
            <a:endParaRPr sz="6600"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sp>
        <p:nvSpPr>
          <p:cNvPr id="1414" name="Google Shape;1414;p55"/>
          <p:cNvSpPr/>
          <p:nvPr/>
        </p:nvSpPr>
        <p:spPr>
          <a:xfrm>
            <a:off x="3791844" y="1198990"/>
            <a:ext cx="372113" cy="366076"/>
          </a:xfrm>
          <a:custGeom>
            <a:avLst/>
            <a:gdLst/>
            <a:ahLst/>
            <a:cxnLst/>
            <a:rect l="l" t="t" r="r" b="b"/>
            <a:pathLst>
              <a:path w="8002" h="7758" extrusionOk="0">
                <a:moveTo>
                  <a:pt x="4159" y="627"/>
                </a:moveTo>
                <a:cubicBezTo>
                  <a:pt x="4278" y="905"/>
                  <a:pt x="4397" y="1222"/>
                  <a:pt x="4476" y="1539"/>
                </a:cubicBezTo>
                <a:cubicBezTo>
                  <a:pt x="4635" y="1895"/>
                  <a:pt x="4754" y="2252"/>
                  <a:pt x="4833" y="2608"/>
                </a:cubicBezTo>
                <a:cubicBezTo>
                  <a:pt x="4872" y="2687"/>
                  <a:pt x="4952" y="2767"/>
                  <a:pt x="5031" y="2767"/>
                </a:cubicBezTo>
                <a:cubicBezTo>
                  <a:pt x="5060" y="2825"/>
                  <a:pt x="5110" y="2861"/>
                  <a:pt x="5166" y="2861"/>
                </a:cubicBezTo>
                <a:cubicBezTo>
                  <a:pt x="5186" y="2861"/>
                  <a:pt x="5208" y="2856"/>
                  <a:pt x="5229" y="2846"/>
                </a:cubicBezTo>
                <a:cubicBezTo>
                  <a:pt x="5680" y="2786"/>
                  <a:pt x="6314" y="2634"/>
                  <a:pt x="6888" y="2634"/>
                </a:cubicBezTo>
                <a:cubicBezTo>
                  <a:pt x="7070" y="2634"/>
                  <a:pt x="7246" y="2649"/>
                  <a:pt x="7408" y="2687"/>
                </a:cubicBezTo>
                <a:cubicBezTo>
                  <a:pt x="7011" y="3242"/>
                  <a:pt x="6576" y="3717"/>
                  <a:pt x="6100" y="4193"/>
                </a:cubicBezTo>
                <a:cubicBezTo>
                  <a:pt x="6021" y="4272"/>
                  <a:pt x="6021" y="4351"/>
                  <a:pt x="6061" y="4430"/>
                </a:cubicBezTo>
                <a:cubicBezTo>
                  <a:pt x="6061" y="4470"/>
                  <a:pt x="6100" y="4510"/>
                  <a:pt x="6100" y="4549"/>
                </a:cubicBezTo>
                <a:cubicBezTo>
                  <a:pt x="6338" y="4906"/>
                  <a:pt x="6536" y="5262"/>
                  <a:pt x="6695" y="5658"/>
                </a:cubicBezTo>
                <a:cubicBezTo>
                  <a:pt x="6734" y="5817"/>
                  <a:pt x="7051" y="6649"/>
                  <a:pt x="6853" y="6767"/>
                </a:cubicBezTo>
                <a:cubicBezTo>
                  <a:pt x="6833" y="6780"/>
                  <a:pt x="6807" y="6785"/>
                  <a:pt x="6778" y="6785"/>
                </a:cubicBezTo>
                <a:cubicBezTo>
                  <a:pt x="6523" y="6785"/>
                  <a:pt x="5969" y="6359"/>
                  <a:pt x="5863" y="6252"/>
                </a:cubicBezTo>
                <a:cubicBezTo>
                  <a:pt x="5427" y="6054"/>
                  <a:pt x="5031" y="5817"/>
                  <a:pt x="4635" y="5539"/>
                </a:cubicBezTo>
                <a:cubicBezTo>
                  <a:pt x="4595" y="5500"/>
                  <a:pt x="4555" y="5500"/>
                  <a:pt x="4516" y="5500"/>
                </a:cubicBezTo>
                <a:cubicBezTo>
                  <a:pt x="4456" y="5460"/>
                  <a:pt x="4397" y="5440"/>
                  <a:pt x="4338" y="5440"/>
                </a:cubicBezTo>
                <a:cubicBezTo>
                  <a:pt x="4278" y="5440"/>
                  <a:pt x="4219" y="5460"/>
                  <a:pt x="4159" y="5500"/>
                </a:cubicBezTo>
                <a:cubicBezTo>
                  <a:pt x="3763" y="5856"/>
                  <a:pt x="3407" y="6213"/>
                  <a:pt x="2971" y="6569"/>
                </a:cubicBezTo>
                <a:cubicBezTo>
                  <a:pt x="2694" y="6886"/>
                  <a:pt x="2337" y="7124"/>
                  <a:pt x="1941" y="7282"/>
                </a:cubicBezTo>
                <a:cubicBezTo>
                  <a:pt x="1981" y="6965"/>
                  <a:pt x="2060" y="6649"/>
                  <a:pt x="2139" y="6371"/>
                </a:cubicBezTo>
                <a:cubicBezTo>
                  <a:pt x="2258" y="5975"/>
                  <a:pt x="2337" y="5619"/>
                  <a:pt x="2416" y="5223"/>
                </a:cubicBezTo>
                <a:cubicBezTo>
                  <a:pt x="2535" y="5143"/>
                  <a:pt x="2535" y="4906"/>
                  <a:pt x="2416" y="4826"/>
                </a:cubicBezTo>
                <a:cubicBezTo>
                  <a:pt x="1703" y="4510"/>
                  <a:pt x="1070" y="3995"/>
                  <a:pt x="594" y="3361"/>
                </a:cubicBezTo>
                <a:cubicBezTo>
                  <a:pt x="826" y="3303"/>
                  <a:pt x="1079" y="3266"/>
                  <a:pt x="1323" y="3266"/>
                </a:cubicBezTo>
                <a:cubicBezTo>
                  <a:pt x="1412" y="3266"/>
                  <a:pt x="1500" y="3271"/>
                  <a:pt x="1585" y="3282"/>
                </a:cubicBezTo>
                <a:cubicBezTo>
                  <a:pt x="1941" y="3282"/>
                  <a:pt x="2337" y="3242"/>
                  <a:pt x="2694" y="3242"/>
                </a:cubicBezTo>
                <a:cubicBezTo>
                  <a:pt x="2733" y="3242"/>
                  <a:pt x="2813" y="3202"/>
                  <a:pt x="2852" y="3163"/>
                </a:cubicBezTo>
                <a:cubicBezTo>
                  <a:pt x="2885" y="3212"/>
                  <a:pt x="2939" y="3234"/>
                  <a:pt x="2997" y="3234"/>
                </a:cubicBezTo>
                <a:cubicBezTo>
                  <a:pt x="3076" y="3234"/>
                  <a:pt x="3163" y="3192"/>
                  <a:pt x="3209" y="3123"/>
                </a:cubicBezTo>
                <a:cubicBezTo>
                  <a:pt x="3526" y="2291"/>
                  <a:pt x="3842" y="1459"/>
                  <a:pt x="4159" y="627"/>
                </a:cubicBezTo>
                <a:close/>
                <a:moveTo>
                  <a:pt x="4056" y="0"/>
                </a:moveTo>
                <a:cubicBezTo>
                  <a:pt x="3974" y="0"/>
                  <a:pt x="3898" y="56"/>
                  <a:pt x="3842" y="113"/>
                </a:cubicBezTo>
                <a:cubicBezTo>
                  <a:pt x="3486" y="1024"/>
                  <a:pt x="3169" y="1935"/>
                  <a:pt x="2813" y="2846"/>
                </a:cubicBezTo>
                <a:cubicBezTo>
                  <a:pt x="2773" y="2806"/>
                  <a:pt x="2694" y="2806"/>
                  <a:pt x="2654" y="2806"/>
                </a:cubicBezTo>
                <a:cubicBezTo>
                  <a:pt x="2139" y="2806"/>
                  <a:pt x="1664" y="2846"/>
                  <a:pt x="1149" y="2846"/>
                </a:cubicBezTo>
                <a:cubicBezTo>
                  <a:pt x="792" y="2846"/>
                  <a:pt x="436" y="2925"/>
                  <a:pt x="119" y="3083"/>
                </a:cubicBezTo>
                <a:cubicBezTo>
                  <a:pt x="40" y="3123"/>
                  <a:pt x="0" y="3242"/>
                  <a:pt x="40" y="3321"/>
                </a:cubicBezTo>
                <a:cubicBezTo>
                  <a:pt x="357" y="4113"/>
                  <a:pt x="1188" y="4708"/>
                  <a:pt x="1941" y="5143"/>
                </a:cubicBezTo>
                <a:cubicBezTo>
                  <a:pt x="1783" y="5777"/>
                  <a:pt x="1664" y="6411"/>
                  <a:pt x="1545" y="7045"/>
                </a:cubicBezTo>
                <a:cubicBezTo>
                  <a:pt x="1466" y="7322"/>
                  <a:pt x="1426" y="7718"/>
                  <a:pt x="1862" y="7758"/>
                </a:cubicBezTo>
                <a:cubicBezTo>
                  <a:pt x="2258" y="7758"/>
                  <a:pt x="2773" y="7322"/>
                  <a:pt x="3090" y="7084"/>
                </a:cubicBezTo>
                <a:cubicBezTo>
                  <a:pt x="3526" y="6728"/>
                  <a:pt x="3961" y="6332"/>
                  <a:pt x="4397" y="5936"/>
                </a:cubicBezTo>
                <a:cubicBezTo>
                  <a:pt x="4872" y="6252"/>
                  <a:pt x="5427" y="6569"/>
                  <a:pt x="5942" y="6847"/>
                </a:cubicBezTo>
                <a:cubicBezTo>
                  <a:pt x="6193" y="6972"/>
                  <a:pt x="6619" y="7273"/>
                  <a:pt x="6963" y="7273"/>
                </a:cubicBezTo>
                <a:cubicBezTo>
                  <a:pt x="7052" y="7273"/>
                  <a:pt x="7136" y="7252"/>
                  <a:pt x="7209" y="7203"/>
                </a:cubicBezTo>
                <a:cubicBezTo>
                  <a:pt x="7526" y="6965"/>
                  <a:pt x="7289" y="6292"/>
                  <a:pt x="7249" y="5975"/>
                </a:cubicBezTo>
                <a:cubicBezTo>
                  <a:pt x="7091" y="5421"/>
                  <a:pt x="6853" y="4866"/>
                  <a:pt x="6536" y="4351"/>
                </a:cubicBezTo>
                <a:cubicBezTo>
                  <a:pt x="7051" y="3876"/>
                  <a:pt x="7526" y="3321"/>
                  <a:pt x="7922" y="2727"/>
                </a:cubicBezTo>
                <a:cubicBezTo>
                  <a:pt x="8002" y="2608"/>
                  <a:pt x="8002" y="2450"/>
                  <a:pt x="7883" y="2410"/>
                </a:cubicBezTo>
                <a:cubicBezTo>
                  <a:pt x="7578" y="2250"/>
                  <a:pt x="7222" y="2193"/>
                  <a:pt x="6851" y="2193"/>
                </a:cubicBezTo>
                <a:cubicBezTo>
                  <a:pt x="6304" y="2193"/>
                  <a:pt x="5724" y="2316"/>
                  <a:pt x="5229" y="2410"/>
                </a:cubicBezTo>
                <a:cubicBezTo>
                  <a:pt x="5110" y="1895"/>
                  <a:pt x="4912" y="1380"/>
                  <a:pt x="4714" y="905"/>
                </a:cubicBezTo>
                <a:cubicBezTo>
                  <a:pt x="4595" y="588"/>
                  <a:pt x="4516" y="152"/>
                  <a:pt x="4159" y="33"/>
                </a:cubicBezTo>
                <a:cubicBezTo>
                  <a:pt x="4125" y="10"/>
                  <a:pt x="4090" y="0"/>
                  <a:pt x="40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5" name="Google Shape;1415;p55"/>
          <p:cNvSpPr txBox="1">
            <a:spLocks noGrp="1"/>
          </p:cNvSpPr>
          <p:nvPr>
            <p:ph type="subTitle" idx="1"/>
          </p:nvPr>
        </p:nvSpPr>
        <p:spPr>
          <a:xfrm>
            <a:off x="191955" y="1718207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Alliteration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16" name="Google Shape;1416;p55"/>
          <p:cNvSpPr txBox="1">
            <a:spLocks noGrp="1"/>
          </p:cNvSpPr>
          <p:nvPr>
            <p:ph type="subTitle" idx="3"/>
          </p:nvPr>
        </p:nvSpPr>
        <p:spPr>
          <a:xfrm>
            <a:off x="8292993" y="1585292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Repetition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17" name="Google Shape;1417;p55"/>
          <p:cNvSpPr txBox="1">
            <a:spLocks noGrp="1"/>
          </p:cNvSpPr>
          <p:nvPr>
            <p:ph type="subTitle" idx="4"/>
          </p:nvPr>
        </p:nvSpPr>
        <p:spPr>
          <a:xfrm>
            <a:off x="8258491" y="1924616"/>
            <a:ext cx="3086565" cy="91527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dirty="0"/>
              <a:t>When a word/words are repeated for effect.</a:t>
            </a:r>
            <a:endParaRPr dirty="0"/>
          </a:p>
        </p:txBody>
      </p:sp>
      <p:sp>
        <p:nvSpPr>
          <p:cNvPr id="1418" name="Google Shape;1418;p55"/>
          <p:cNvSpPr txBox="1">
            <a:spLocks noGrp="1"/>
          </p:cNvSpPr>
          <p:nvPr>
            <p:ph type="subTitle" idx="5"/>
          </p:nvPr>
        </p:nvSpPr>
        <p:spPr>
          <a:xfrm>
            <a:off x="2862665" y="1592200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Assonance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19" name="Google Shape;1419;p55"/>
          <p:cNvSpPr txBox="1">
            <a:spLocks noGrp="1"/>
          </p:cNvSpPr>
          <p:nvPr>
            <p:ph type="subTitle" idx="6"/>
          </p:nvPr>
        </p:nvSpPr>
        <p:spPr>
          <a:xfrm>
            <a:off x="2966456" y="2009105"/>
            <a:ext cx="26364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/>
              <a:t>Repeated vowel sounds (AEIOU)</a:t>
            </a:r>
            <a:endParaRPr dirty="0"/>
          </a:p>
        </p:txBody>
      </p:sp>
      <p:sp>
        <p:nvSpPr>
          <p:cNvPr id="1420" name="Google Shape;1420;p55"/>
          <p:cNvSpPr txBox="1">
            <a:spLocks noGrp="1"/>
          </p:cNvSpPr>
          <p:nvPr>
            <p:ph type="subTitle" idx="7"/>
          </p:nvPr>
        </p:nvSpPr>
        <p:spPr>
          <a:xfrm>
            <a:off x="287667" y="4308520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Symbolism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21" name="Google Shape;1421;p55"/>
          <p:cNvSpPr txBox="1">
            <a:spLocks noGrp="1"/>
          </p:cNvSpPr>
          <p:nvPr>
            <p:ph type="subTitle" idx="8"/>
          </p:nvPr>
        </p:nvSpPr>
        <p:spPr>
          <a:xfrm>
            <a:off x="122904" y="4708258"/>
            <a:ext cx="2739761" cy="9913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dirty="0"/>
              <a:t>The use of symbols to represent deeper meanings.</a:t>
            </a:r>
            <a:endParaRPr dirty="0"/>
          </a:p>
        </p:txBody>
      </p:sp>
      <p:sp>
        <p:nvSpPr>
          <p:cNvPr id="1422" name="Google Shape;1422;p55"/>
          <p:cNvSpPr txBox="1">
            <a:spLocks noGrp="1"/>
          </p:cNvSpPr>
          <p:nvPr>
            <p:ph type="subTitle" idx="9"/>
          </p:nvPr>
        </p:nvSpPr>
        <p:spPr>
          <a:xfrm>
            <a:off x="5533376" y="1597824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Imagery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23" name="Google Shape;1423;p55"/>
          <p:cNvSpPr txBox="1">
            <a:spLocks noGrp="1"/>
          </p:cNvSpPr>
          <p:nvPr>
            <p:ph type="subTitle" idx="13"/>
          </p:nvPr>
        </p:nvSpPr>
        <p:spPr>
          <a:xfrm>
            <a:off x="5577733" y="2029787"/>
            <a:ext cx="26364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/>
              <a:t>Vivid language to represent ideas. </a:t>
            </a:r>
            <a:endParaRPr dirty="0"/>
          </a:p>
        </p:txBody>
      </p:sp>
      <p:sp>
        <p:nvSpPr>
          <p:cNvPr id="1424" name="Google Shape;1424;p55"/>
          <p:cNvSpPr txBox="1">
            <a:spLocks noGrp="1"/>
          </p:cNvSpPr>
          <p:nvPr>
            <p:ph type="subTitle" idx="14"/>
          </p:nvPr>
        </p:nvSpPr>
        <p:spPr>
          <a:xfrm>
            <a:off x="2785600" y="4308520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Simile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25" name="Google Shape;1425;p55"/>
          <p:cNvSpPr txBox="1">
            <a:spLocks noGrp="1"/>
          </p:cNvSpPr>
          <p:nvPr>
            <p:ph type="subTitle" idx="15"/>
          </p:nvPr>
        </p:nvSpPr>
        <p:spPr>
          <a:xfrm>
            <a:off x="3036729" y="4769968"/>
            <a:ext cx="26364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dirty="0"/>
              <a:t>Comparing two things using ‘like’ or ‘as’.</a:t>
            </a:r>
            <a:endParaRPr dirty="0"/>
          </a:p>
        </p:txBody>
      </p:sp>
      <p:grpSp>
        <p:nvGrpSpPr>
          <p:cNvPr id="1426" name="Google Shape;1426;p55"/>
          <p:cNvGrpSpPr/>
          <p:nvPr/>
        </p:nvGrpSpPr>
        <p:grpSpPr>
          <a:xfrm>
            <a:off x="3934095" y="3873277"/>
            <a:ext cx="341381" cy="346731"/>
            <a:chOff x="2362174" y="3570530"/>
            <a:chExt cx="370690" cy="373417"/>
          </a:xfrm>
        </p:grpSpPr>
        <p:sp>
          <p:nvSpPr>
            <p:cNvPr id="1427" name="Google Shape;1427;p55"/>
            <p:cNvSpPr/>
            <p:nvPr/>
          </p:nvSpPr>
          <p:spPr>
            <a:xfrm>
              <a:off x="2389710" y="3594964"/>
              <a:ext cx="313480" cy="325457"/>
            </a:xfrm>
            <a:custGeom>
              <a:avLst/>
              <a:gdLst/>
              <a:ahLst/>
              <a:cxnLst/>
              <a:rect l="l" t="t" r="r" b="b"/>
              <a:pathLst>
                <a:path w="5863" h="6087" extrusionOk="0">
                  <a:moveTo>
                    <a:pt x="3011" y="0"/>
                  </a:moveTo>
                  <a:cubicBezTo>
                    <a:pt x="2971" y="357"/>
                    <a:pt x="2892" y="713"/>
                    <a:pt x="2892" y="1070"/>
                  </a:cubicBezTo>
                  <a:cubicBezTo>
                    <a:pt x="2852" y="1426"/>
                    <a:pt x="2813" y="1822"/>
                    <a:pt x="2773" y="2179"/>
                  </a:cubicBezTo>
                  <a:cubicBezTo>
                    <a:pt x="2773" y="2310"/>
                    <a:pt x="2664" y="2387"/>
                    <a:pt x="2559" y="2387"/>
                  </a:cubicBezTo>
                  <a:cubicBezTo>
                    <a:pt x="2538" y="2387"/>
                    <a:pt x="2516" y="2384"/>
                    <a:pt x="2496" y="2377"/>
                  </a:cubicBezTo>
                  <a:cubicBezTo>
                    <a:pt x="2456" y="2417"/>
                    <a:pt x="2377" y="2417"/>
                    <a:pt x="2298" y="2417"/>
                  </a:cubicBezTo>
                  <a:lnTo>
                    <a:pt x="951" y="2219"/>
                  </a:lnTo>
                  <a:cubicBezTo>
                    <a:pt x="753" y="2139"/>
                    <a:pt x="515" y="2100"/>
                    <a:pt x="317" y="2100"/>
                  </a:cubicBezTo>
                  <a:cubicBezTo>
                    <a:pt x="281" y="2091"/>
                    <a:pt x="252" y="2086"/>
                    <a:pt x="228" y="2086"/>
                  </a:cubicBezTo>
                  <a:cubicBezTo>
                    <a:pt x="145" y="2086"/>
                    <a:pt x="128" y="2144"/>
                    <a:pt x="159" y="2298"/>
                  </a:cubicBezTo>
                  <a:cubicBezTo>
                    <a:pt x="198" y="2456"/>
                    <a:pt x="119" y="2535"/>
                    <a:pt x="119" y="2654"/>
                  </a:cubicBezTo>
                  <a:cubicBezTo>
                    <a:pt x="119" y="2852"/>
                    <a:pt x="0" y="3209"/>
                    <a:pt x="238" y="3328"/>
                  </a:cubicBezTo>
                  <a:cubicBezTo>
                    <a:pt x="476" y="3367"/>
                    <a:pt x="753" y="3407"/>
                    <a:pt x="990" y="3407"/>
                  </a:cubicBezTo>
                  <a:cubicBezTo>
                    <a:pt x="1426" y="3447"/>
                    <a:pt x="1862" y="3486"/>
                    <a:pt x="2298" y="3486"/>
                  </a:cubicBezTo>
                  <a:cubicBezTo>
                    <a:pt x="2496" y="3486"/>
                    <a:pt x="2496" y="3724"/>
                    <a:pt x="2417" y="3843"/>
                  </a:cubicBezTo>
                  <a:cubicBezTo>
                    <a:pt x="2377" y="4278"/>
                    <a:pt x="2337" y="4714"/>
                    <a:pt x="2298" y="5110"/>
                  </a:cubicBezTo>
                  <a:cubicBezTo>
                    <a:pt x="2218" y="5308"/>
                    <a:pt x="2179" y="5546"/>
                    <a:pt x="2139" y="5744"/>
                  </a:cubicBezTo>
                  <a:cubicBezTo>
                    <a:pt x="2060" y="5942"/>
                    <a:pt x="2139" y="5982"/>
                    <a:pt x="2298" y="5982"/>
                  </a:cubicBezTo>
                  <a:lnTo>
                    <a:pt x="2575" y="5982"/>
                  </a:lnTo>
                  <a:cubicBezTo>
                    <a:pt x="2813" y="6021"/>
                    <a:pt x="3050" y="6061"/>
                    <a:pt x="3288" y="6061"/>
                  </a:cubicBezTo>
                  <a:cubicBezTo>
                    <a:pt x="3354" y="6077"/>
                    <a:pt x="3399" y="6087"/>
                    <a:pt x="3429" y="6087"/>
                  </a:cubicBezTo>
                  <a:cubicBezTo>
                    <a:pt x="3472" y="6087"/>
                    <a:pt x="3486" y="6068"/>
                    <a:pt x="3486" y="6021"/>
                  </a:cubicBezTo>
                  <a:lnTo>
                    <a:pt x="3526" y="5625"/>
                  </a:lnTo>
                  <a:lnTo>
                    <a:pt x="3684" y="4318"/>
                  </a:lnTo>
                  <a:cubicBezTo>
                    <a:pt x="3684" y="4239"/>
                    <a:pt x="3724" y="4199"/>
                    <a:pt x="3763" y="4160"/>
                  </a:cubicBezTo>
                  <a:cubicBezTo>
                    <a:pt x="3793" y="4070"/>
                    <a:pt x="3867" y="4026"/>
                    <a:pt x="3936" y="4026"/>
                  </a:cubicBezTo>
                  <a:cubicBezTo>
                    <a:pt x="3959" y="4026"/>
                    <a:pt x="3981" y="4031"/>
                    <a:pt x="4001" y="4041"/>
                  </a:cubicBezTo>
                  <a:lnTo>
                    <a:pt x="4754" y="4120"/>
                  </a:lnTo>
                  <a:cubicBezTo>
                    <a:pt x="4884" y="4142"/>
                    <a:pt x="5014" y="4175"/>
                    <a:pt x="5137" y="4175"/>
                  </a:cubicBezTo>
                  <a:cubicBezTo>
                    <a:pt x="5239" y="4175"/>
                    <a:pt x="5337" y="4152"/>
                    <a:pt x="5427" y="4080"/>
                  </a:cubicBezTo>
                  <a:cubicBezTo>
                    <a:pt x="5665" y="3724"/>
                    <a:pt x="5823" y="3328"/>
                    <a:pt x="5863" y="2932"/>
                  </a:cubicBezTo>
                  <a:lnTo>
                    <a:pt x="4041" y="2575"/>
                  </a:lnTo>
                  <a:cubicBezTo>
                    <a:pt x="4001" y="2535"/>
                    <a:pt x="3961" y="2535"/>
                    <a:pt x="3922" y="2496"/>
                  </a:cubicBezTo>
                  <a:cubicBezTo>
                    <a:pt x="3763" y="2496"/>
                    <a:pt x="3684" y="2377"/>
                    <a:pt x="3684" y="2219"/>
                  </a:cubicBezTo>
                  <a:cubicBezTo>
                    <a:pt x="3763" y="1704"/>
                    <a:pt x="3843" y="1149"/>
                    <a:pt x="3961" y="594"/>
                  </a:cubicBezTo>
                  <a:cubicBezTo>
                    <a:pt x="3961" y="515"/>
                    <a:pt x="4041" y="198"/>
                    <a:pt x="3961" y="159"/>
                  </a:cubicBezTo>
                  <a:cubicBezTo>
                    <a:pt x="3882" y="79"/>
                    <a:pt x="3684" y="79"/>
                    <a:pt x="3605" y="79"/>
                  </a:cubicBezTo>
                  <a:cubicBezTo>
                    <a:pt x="3407" y="40"/>
                    <a:pt x="3209" y="40"/>
                    <a:pt x="3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1428;p55"/>
            <p:cNvSpPr/>
            <p:nvPr/>
          </p:nvSpPr>
          <p:spPr>
            <a:xfrm>
              <a:off x="2362174" y="3570530"/>
              <a:ext cx="370690" cy="373417"/>
            </a:xfrm>
            <a:custGeom>
              <a:avLst/>
              <a:gdLst/>
              <a:ahLst/>
              <a:cxnLst/>
              <a:rect l="l" t="t" r="r" b="b"/>
              <a:pathLst>
                <a:path w="6933" h="6984" extrusionOk="0">
                  <a:moveTo>
                    <a:pt x="3526" y="457"/>
                  </a:moveTo>
                  <a:cubicBezTo>
                    <a:pt x="3724" y="497"/>
                    <a:pt x="3922" y="497"/>
                    <a:pt x="4120" y="536"/>
                  </a:cubicBezTo>
                  <a:cubicBezTo>
                    <a:pt x="4199" y="536"/>
                    <a:pt x="4437" y="536"/>
                    <a:pt x="4476" y="576"/>
                  </a:cubicBezTo>
                  <a:cubicBezTo>
                    <a:pt x="4516" y="655"/>
                    <a:pt x="4476" y="972"/>
                    <a:pt x="4476" y="1051"/>
                  </a:cubicBezTo>
                  <a:cubicBezTo>
                    <a:pt x="4358" y="1606"/>
                    <a:pt x="4278" y="2121"/>
                    <a:pt x="4199" y="2676"/>
                  </a:cubicBezTo>
                  <a:cubicBezTo>
                    <a:pt x="4199" y="2834"/>
                    <a:pt x="4278" y="2953"/>
                    <a:pt x="4437" y="2953"/>
                  </a:cubicBezTo>
                  <a:cubicBezTo>
                    <a:pt x="4476" y="2992"/>
                    <a:pt x="4516" y="2992"/>
                    <a:pt x="4556" y="2992"/>
                  </a:cubicBezTo>
                  <a:lnTo>
                    <a:pt x="6417" y="3349"/>
                  </a:lnTo>
                  <a:cubicBezTo>
                    <a:pt x="6338" y="3785"/>
                    <a:pt x="6180" y="4181"/>
                    <a:pt x="5942" y="4498"/>
                  </a:cubicBezTo>
                  <a:cubicBezTo>
                    <a:pt x="5858" y="4582"/>
                    <a:pt x="5766" y="4609"/>
                    <a:pt x="5671" y="4609"/>
                  </a:cubicBezTo>
                  <a:cubicBezTo>
                    <a:pt x="5542" y="4609"/>
                    <a:pt x="5405" y="4560"/>
                    <a:pt x="5269" y="4537"/>
                  </a:cubicBezTo>
                  <a:lnTo>
                    <a:pt x="4516" y="4458"/>
                  </a:lnTo>
                  <a:cubicBezTo>
                    <a:pt x="4437" y="4458"/>
                    <a:pt x="4318" y="4498"/>
                    <a:pt x="4278" y="4577"/>
                  </a:cubicBezTo>
                  <a:cubicBezTo>
                    <a:pt x="4239" y="4617"/>
                    <a:pt x="4199" y="4656"/>
                    <a:pt x="4199" y="4735"/>
                  </a:cubicBezTo>
                  <a:lnTo>
                    <a:pt x="4041" y="6082"/>
                  </a:lnTo>
                  <a:lnTo>
                    <a:pt x="4001" y="6439"/>
                  </a:lnTo>
                  <a:cubicBezTo>
                    <a:pt x="4001" y="6504"/>
                    <a:pt x="3989" y="6534"/>
                    <a:pt x="3958" y="6534"/>
                  </a:cubicBezTo>
                  <a:cubicBezTo>
                    <a:pt x="3933" y="6534"/>
                    <a:pt x="3896" y="6514"/>
                    <a:pt x="3843" y="6478"/>
                  </a:cubicBezTo>
                  <a:cubicBezTo>
                    <a:pt x="3565" y="6478"/>
                    <a:pt x="3328" y="6478"/>
                    <a:pt x="3090" y="6439"/>
                  </a:cubicBezTo>
                  <a:lnTo>
                    <a:pt x="2813" y="6399"/>
                  </a:lnTo>
                  <a:cubicBezTo>
                    <a:pt x="2785" y="6406"/>
                    <a:pt x="2762" y="6409"/>
                    <a:pt x="2742" y="6409"/>
                  </a:cubicBezTo>
                  <a:cubicBezTo>
                    <a:pt x="2644" y="6409"/>
                    <a:pt x="2628" y="6332"/>
                    <a:pt x="2694" y="6201"/>
                  </a:cubicBezTo>
                  <a:cubicBezTo>
                    <a:pt x="2694" y="5963"/>
                    <a:pt x="2733" y="5765"/>
                    <a:pt x="2813" y="5567"/>
                  </a:cubicBezTo>
                  <a:cubicBezTo>
                    <a:pt x="2852" y="5131"/>
                    <a:pt x="2892" y="4735"/>
                    <a:pt x="2932" y="4300"/>
                  </a:cubicBezTo>
                  <a:cubicBezTo>
                    <a:pt x="3011" y="4181"/>
                    <a:pt x="3011" y="3943"/>
                    <a:pt x="2813" y="3943"/>
                  </a:cubicBezTo>
                  <a:cubicBezTo>
                    <a:pt x="2377" y="3904"/>
                    <a:pt x="1941" y="3864"/>
                    <a:pt x="1505" y="3824"/>
                  </a:cubicBezTo>
                  <a:cubicBezTo>
                    <a:pt x="1442" y="3835"/>
                    <a:pt x="1375" y="3840"/>
                    <a:pt x="1307" y="3840"/>
                  </a:cubicBezTo>
                  <a:cubicBezTo>
                    <a:pt x="1122" y="3840"/>
                    <a:pt x="927" y="3803"/>
                    <a:pt x="753" y="3745"/>
                  </a:cubicBezTo>
                  <a:cubicBezTo>
                    <a:pt x="515" y="3626"/>
                    <a:pt x="634" y="3309"/>
                    <a:pt x="634" y="3072"/>
                  </a:cubicBezTo>
                  <a:cubicBezTo>
                    <a:pt x="634" y="2953"/>
                    <a:pt x="634" y="2834"/>
                    <a:pt x="674" y="2715"/>
                  </a:cubicBezTo>
                  <a:cubicBezTo>
                    <a:pt x="704" y="2623"/>
                    <a:pt x="687" y="2531"/>
                    <a:pt x="752" y="2531"/>
                  </a:cubicBezTo>
                  <a:cubicBezTo>
                    <a:pt x="771" y="2531"/>
                    <a:pt x="796" y="2539"/>
                    <a:pt x="832" y="2557"/>
                  </a:cubicBezTo>
                  <a:cubicBezTo>
                    <a:pt x="1030" y="2557"/>
                    <a:pt x="1268" y="2596"/>
                    <a:pt x="1466" y="2636"/>
                  </a:cubicBezTo>
                  <a:lnTo>
                    <a:pt x="2813" y="2874"/>
                  </a:lnTo>
                  <a:cubicBezTo>
                    <a:pt x="2892" y="2874"/>
                    <a:pt x="2971" y="2874"/>
                    <a:pt x="3011" y="2834"/>
                  </a:cubicBezTo>
                  <a:cubicBezTo>
                    <a:pt x="3031" y="2841"/>
                    <a:pt x="3053" y="2844"/>
                    <a:pt x="3074" y="2844"/>
                  </a:cubicBezTo>
                  <a:cubicBezTo>
                    <a:pt x="3179" y="2844"/>
                    <a:pt x="3288" y="2767"/>
                    <a:pt x="3288" y="2636"/>
                  </a:cubicBezTo>
                  <a:cubicBezTo>
                    <a:pt x="3328" y="2279"/>
                    <a:pt x="3367" y="1883"/>
                    <a:pt x="3407" y="1527"/>
                  </a:cubicBezTo>
                  <a:cubicBezTo>
                    <a:pt x="3407" y="1170"/>
                    <a:pt x="3486" y="814"/>
                    <a:pt x="3526" y="457"/>
                  </a:cubicBezTo>
                  <a:close/>
                  <a:moveTo>
                    <a:pt x="3510" y="0"/>
                  </a:moveTo>
                  <a:cubicBezTo>
                    <a:pt x="3330" y="0"/>
                    <a:pt x="3194" y="61"/>
                    <a:pt x="3130" y="299"/>
                  </a:cubicBezTo>
                  <a:cubicBezTo>
                    <a:pt x="3011" y="655"/>
                    <a:pt x="2971" y="1051"/>
                    <a:pt x="2971" y="1408"/>
                  </a:cubicBezTo>
                  <a:cubicBezTo>
                    <a:pt x="2932" y="1764"/>
                    <a:pt x="2892" y="2081"/>
                    <a:pt x="2852" y="2398"/>
                  </a:cubicBezTo>
                  <a:cubicBezTo>
                    <a:pt x="2139" y="2240"/>
                    <a:pt x="1466" y="2161"/>
                    <a:pt x="753" y="2081"/>
                  </a:cubicBezTo>
                  <a:cubicBezTo>
                    <a:pt x="198" y="2081"/>
                    <a:pt x="198" y="2557"/>
                    <a:pt x="159" y="3032"/>
                  </a:cubicBezTo>
                  <a:cubicBezTo>
                    <a:pt x="159" y="3468"/>
                    <a:pt x="0" y="4062"/>
                    <a:pt x="476" y="4181"/>
                  </a:cubicBezTo>
                  <a:cubicBezTo>
                    <a:pt x="832" y="4260"/>
                    <a:pt x="1149" y="4300"/>
                    <a:pt x="1505" y="4300"/>
                  </a:cubicBezTo>
                  <a:lnTo>
                    <a:pt x="2456" y="4379"/>
                  </a:lnTo>
                  <a:cubicBezTo>
                    <a:pt x="2456" y="4775"/>
                    <a:pt x="2377" y="5171"/>
                    <a:pt x="2337" y="5567"/>
                  </a:cubicBezTo>
                  <a:cubicBezTo>
                    <a:pt x="2298" y="5805"/>
                    <a:pt x="2179" y="6082"/>
                    <a:pt x="2179" y="6359"/>
                  </a:cubicBezTo>
                  <a:cubicBezTo>
                    <a:pt x="2139" y="6914"/>
                    <a:pt x="2773" y="6874"/>
                    <a:pt x="3169" y="6914"/>
                  </a:cubicBezTo>
                  <a:cubicBezTo>
                    <a:pt x="3347" y="6934"/>
                    <a:pt x="3595" y="6983"/>
                    <a:pt x="3828" y="6983"/>
                  </a:cubicBezTo>
                  <a:cubicBezTo>
                    <a:pt x="4060" y="6983"/>
                    <a:pt x="4278" y="6934"/>
                    <a:pt x="4397" y="6756"/>
                  </a:cubicBezTo>
                  <a:cubicBezTo>
                    <a:pt x="4476" y="6478"/>
                    <a:pt x="4516" y="6241"/>
                    <a:pt x="4516" y="5963"/>
                  </a:cubicBezTo>
                  <a:cubicBezTo>
                    <a:pt x="4556" y="5607"/>
                    <a:pt x="4595" y="5290"/>
                    <a:pt x="4635" y="4933"/>
                  </a:cubicBezTo>
                  <a:lnTo>
                    <a:pt x="5546" y="5052"/>
                  </a:lnTo>
                  <a:cubicBezTo>
                    <a:pt x="5637" y="5083"/>
                    <a:pt x="5727" y="5095"/>
                    <a:pt x="5816" y="5095"/>
                  </a:cubicBezTo>
                  <a:cubicBezTo>
                    <a:pt x="5959" y="5095"/>
                    <a:pt x="6097" y="5062"/>
                    <a:pt x="6219" y="5013"/>
                  </a:cubicBezTo>
                  <a:cubicBezTo>
                    <a:pt x="6417" y="4854"/>
                    <a:pt x="6497" y="4617"/>
                    <a:pt x="6536" y="4379"/>
                  </a:cubicBezTo>
                  <a:cubicBezTo>
                    <a:pt x="6655" y="4022"/>
                    <a:pt x="6774" y="3626"/>
                    <a:pt x="6893" y="3230"/>
                  </a:cubicBezTo>
                  <a:cubicBezTo>
                    <a:pt x="6932" y="3111"/>
                    <a:pt x="6853" y="2992"/>
                    <a:pt x="6734" y="2953"/>
                  </a:cubicBezTo>
                  <a:lnTo>
                    <a:pt x="4714" y="2557"/>
                  </a:lnTo>
                  <a:cubicBezTo>
                    <a:pt x="4833" y="1923"/>
                    <a:pt x="4912" y="1289"/>
                    <a:pt x="4991" y="655"/>
                  </a:cubicBezTo>
                  <a:cubicBezTo>
                    <a:pt x="4991" y="101"/>
                    <a:pt x="4437" y="140"/>
                    <a:pt x="4041" y="61"/>
                  </a:cubicBezTo>
                  <a:cubicBezTo>
                    <a:pt x="3842" y="43"/>
                    <a:pt x="3660" y="0"/>
                    <a:pt x="3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" name="Google Shape;2066;p71">
            <a:extLst>
              <a:ext uri="{FF2B5EF4-FFF2-40B4-BE49-F238E27FC236}">
                <a16:creationId xmlns:a16="http://schemas.microsoft.com/office/drawing/2014/main" id="{D4ECEBA5-35B2-4195-853D-43B94AB5432D}"/>
              </a:ext>
            </a:extLst>
          </p:cNvPr>
          <p:cNvGrpSpPr/>
          <p:nvPr/>
        </p:nvGrpSpPr>
        <p:grpSpPr>
          <a:xfrm>
            <a:off x="6632869" y="3756125"/>
            <a:ext cx="428100" cy="518000"/>
            <a:chOff x="6416724" y="113236"/>
            <a:chExt cx="2549743" cy="3092305"/>
          </a:xfrm>
        </p:grpSpPr>
        <p:sp>
          <p:nvSpPr>
            <p:cNvPr id="30" name="Google Shape;2067;p71">
              <a:extLst>
                <a:ext uri="{FF2B5EF4-FFF2-40B4-BE49-F238E27FC236}">
                  <a16:creationId xmlns:a16="http://schemas.microsoft.com/office/drawing/2014/main" id="{ADD4ED94-8BBA-4A0E-87DE-71D4B08210F8}"/>
                </a:ext>
              </a:extLst>
            </p:cNvPr>
            <p:cNvSpPr/>
            <p:nvPr/>
          </p:nvSpPr>
          <p:spPr>
            <a:xfrm>
              <a:off x="6416724" y="1058710"/>
              <a:ext cx="2467084" cy="2070578"/>
            </a:xfrm>
            <a:custGeom>
              <a:avLst/>
              <a:gdLst/>
              <a:ahLst/>
              <a:cxnLst/>
              <a:rect l="l" t="t" r="r" b="b"/>
              <a:pathLst>
                <a:path w="15371" h="12901" extrusionOk="0">
                  <a:moveTo>
                    <a:pt x="14380" y="3393"/>
                  </a:moveTo>
                  <a:cubicBezTo>
                    <a:pt x="14776" y="3512"/>
                    <a:pt x="15014" y="4265"/>
                    <a:pt x="14737" y="4700"/>
                  </a:cubicBezTo>
                  <a:cubicBezTo>
                    <a:pt x="14420" y="4344"/>
                    <a:pt x="14261" y="3829"/>
                    <a:pt x="14380" y="3393"/>
                  </a:cubicBezTo>
                  <a:close/>
                  <a:moveTo>
                    <a:pt x="13865" y="4304"/>
                  </a:moveTo>
                  <a:cubicBezTo>
                    <a:pt x="13944" y="4344"/>
                    <a:pt x="14023" y="4383"/>
                    <a:pt x="14063" y="4463"/>
                  </a:cubicBezTo>
                  <a:cubicBezTo>
                    <a:pt x="14222" y="5017"/>
                    <a:pt x="14142" y="5572"/>
                    <a:pt x="13905" y="6087"/>
                  </a:cubicBezTo>
                  <a:lnTo>
                    <a:pt x="13865" y="6087"/>
                  </a:lnTo>
                  <a:cubicBezTo>
                    <a:pt x="13825" y="5968"/>
                    <a:pt x="13746" y="5928"/>
                    <a:pt x="13746" y="5809"/>
                  </a:cubicBezTo>
                  <a:lnTo>
                    <a:pt x="13746" y="4502"/>
                  </a:lnTo>
                  <a:cubicBezTo>
                    <a:pt x="13746" y="4423"/>
                    <a:pt x="13825" y="4383"/>
                    <a:pt x="13865" y="4304"/>
                  </a:cubicBezTo>
                  <a:close/>
                  <a:moveTo>
                    <a:pt x="14605" y="5565"/>
                  </a:moveTo>
                  <a:cubicBezTo>
                    <a:pt x="14682" y="5565"/>
                    <a:pt x="14776" y="5695"/>
                    <a:pt x="14776" y="5730"/>
                  </a:cubicBezTo>
                  <a:cubicBezTo>
                    <a:pt x="14816" y="6206"/>
                    <a:pt x="14776" y="6681"/>
                    <a:pt x="14737" y="7117"/>
                  </a:cubicBezTo>
                  <a:cubicBezTo>
                    <a:pt x="14737" y="7156"/>
                    <a:pt x="14657" y="7196"/>
                    <a:pt x="14578" y="7315"/>
                  </a:cubicBezTo>
                  <a:cubicBezTo>
                    <a:pt x="14499" y="7117"/>
                    <a:pt x="14459" y="6958"/>
                    <a:pt x="14420" y="6760"/>
                  </a:cubicBezTo>
                  <a:cubicBezTo>
                    <a:pt x="14380" y="6443"/>
                    <a:pt x="14380" y="6126"/>
                    <a:pt x="14420" y="5809"/>
                  </a:cubicBezTo>
                  <a:cubicBezTo>
                    <a:pt x="14420" y="5730"/>
                    <a:pt x="14499" y="5611"/>
                    <a:pt x="14578" y="5572"/>
                  </a:cubicBezTo>
                  <a:cubicBezTo>
                    <a:pt x="14587" y="5567"/>
                    <a:pt x="14596" y="5565"/>
                    <a:pt x="14605" y="5565"/>
                  </a:cubicBezTo>
                  <a:close/>
                  <a:moveTo>
                    <a:pt x="2971" y="5549"/>
                  </a:moveTo>
                  <a:cubicBezTo>
                    <a:pt x="3126" y="5549"/>
                    <a:pt x="3284" y="5606"/>
                    <a:pt x="3407" y="5730"/>
                  </a:cubicBezTo>
                  <a:cubicBezTo>
                    <a:pt x="3764" y="5968"/>
                    <a:pt x="3883" y="6443"/>
                    <a:pt x="3685" y="6839"/>
                  </a:cubicBezTo>
                  <a:cubicBezTo>
                    <a:pt x="3328" y="7513"/>
                    <a:pt x="3328" y="8305"/>
                    <a:pt x="3685" y="8978"/>
                  </a:cubicBezTo>
                  <a:cubicBezTo>
                    <a:pt x="3804" y="9295"/>
                    <a:pt x="3883" y="9612"/>
                    <a:pt x="3605" y="9850"/>
                  </a:cubicBezTo>
                  <a:cubicBezTo>
                    <a:pt x="3439" y="9993"/>
                    <a:pt x="3230" y="10064"/>
                    <a:pt x="3021" y="10064"/>
                  </a:cubicBezTo>
                  <a:cubicBezTo>
                    <a:pt x="2881" y="10064"/>
                    <a:pt x="2742" y="10032"/>
                    <a:pt x="2615" y="9969"/>
                  </a:cubicBezTo>
                  <a:cubicBezTo>
                    <a:pt x="2100" y="9771"/>
                    <a:pt x="1744" y="9375"/>
                    <a:pt x="1625" y="8860"/>
                  </a:cubicBezTo>
                  <a:cubicBezTo>
                    <a:pt x="1466" y="8305"/>
                    <a:pt x="1466" y="7711"/>
                    <a:pt x="1625" y="7196"/>
                  </a:cubicBezTo>
                  <a:cubicBezTo>
                    <a:pt x="1625" y="7117"/>
                    <a:pt x="1664" y="7037"/>
                    <a:pt x="1664" y="6998"/>
                  </a:cubicBezTo>
                  <a:cubicBezTo>
                    <a:pt x="1744" y="6958"/>
                    <a:pt x="1823" y="6879"/>
                    <a:pt x="1902" y="6839"/>
                  </a:cubicBezTo>
                  <a:cubicBezTo>
                    <a:pt x="1942" y="6919"/>
                    <a:pt x="1981" y="6998"/>
                    <a:pt x="1981" y="7077"/>
                  </a:cubicBezTo>
                  <a:cubicBezTo>
                    <a:pt x="1981" y="7552"/>
                    <a:pt x="1942" y="8028"/>
                    <a:pt x="1942" y="8463"/>
                  </a:cubicBezTo>
                  <a:cubicBezTo>
                    <a:pt x="1981" y="8899"/>
                    <a:pt x="2219" y="9256"/>
                    <a:pt x="2536" y="9454"/>
                  </a:cubicBezTo>
                  <a:cubicBezTo>
                    <a:pt x="2655" y="9533"/>
                    <a:pt x="2774" y="9612"/>
                    <a:pt x="2932" y="9612"/>
                  </a:cubicBezTo>
                  <a:cubicBezTo>
                    <a:pt x="2968" y="9616"/>
                    <a:pt x="3002" y="9618"/>
                    <a:pt x="3033" y="9618"/>
                  </a:cubicBezTo>
                  <a:cubicBezTo>
                    <a:pt x="3310" y="9618"/>
                    <a:pt x="3395" y="9461"/>
                    <a:pt x="3289" y="9176"/>
                  </a:cubicBezTo>
                  <a:lnTo>
                    <a:pt x="3091" y="8543"/>
                  </a:lnTo>
                  <a:cubicBezTo>
                    <a:pt x="2892" y="8028"/>
                    <a:pt x="2932" y="7434"/>
                    <a:pt x="3209" y="6958"/>
                  </a:cubicBezTo>
                  <a:cubicBezTo>
                    <a:pt x="3209" y="6919"/>
                    <a:pt x="3249" y="6879"/>
                    <a:pt x="3249" y="6839"/>
                  </a:cubicBezTo>
                  <a:cubicBezTo>
                    <a:pt x="3447" y="6562"/>
                    <a:pt x="3368" y="6206"/>
                    <a:pt x="3091" y="6007"/>
                  </a:cubicBezTo>
                  <a:cubicBezTo>
                    <a:pt x="3005" y="5922"/>
                    <a:pt x="2927" y="5881"/>
                    <a:pt x="2833" y="5881"/>
                  </a:cubicBezTo>
                  <a:cubicBezTo>
                    <a:pt x="2711" y="5881"/>
                    <a:pt x="2563" y="5952"/>
                    <a:pt x="2338" y="6087"/>
                  </a:cubicBezTo>
                  <a:cubicBezTo>
                    <a:pt x="2390" y="5751"/>
                    <a:pt x="2678" y="5549"/>
                    <a:pt x="2971" y="5549"/>
                  </a:cubicBezTo>
                  <a:close/>
                  <a:moveTo>
                    <a:pt x="7271" y="10199"/>
                  </a:moveTo>
                  <a:cubicBezTo>
                    <a:pt x="7588" y="10199"/>
                    <a:pt x="7919" y="10311"/>
                    <a:pt x="8161" y="10484"/>
                  </a:cubicBezTo>
                  <a:cubicBezTo>
                    <a:pt x="8029" y="10550"/>
                    <a:pt x="7876" y="10581"/>
                    <a:pt x="7719" y="10581"/>
                  </a:cubicBezTo>
                  <a:cubicBezTo>
                    <a:pt x="7501" y="10581"/>
                    <a:pt x="7276" y="10520"/>
                    <a:pt x="7091" y="10404"/>
                  </a:cubicBezTo>
                  <a:cubicBezTo>
                    <a:pt x="7052" y="10325"/>
                    <a:pt x="7091" y="10246"/>
                    <a:pt x="7131" y="10206"/>
                  </a:cubicBezTo>
                  <a:cubicBezTo>
                    <a:pt x="7177" y="10201"/>
                    <a:pt x="7224" y="10199"/>
                    <a:pt x="7271" y="10199"/>
                  </a:cubicBezTo>
                  <a:close/>
                  <a:moveTo>
                    <a:pt x="4815" y="10467"/>
                  </a:moveTo>
                  <a:cubicBezTo>
                    <a:pt x="4857" y="10467"/>
                    <a:pt x="4885" y="10495"/>
                    <a:pt x="4913" y="10523"/>
                  </a:cubicBezTo>
                  <a:cubicBezTo>
                    <a:pt x="5348" y="10919"/>
                    <a:pt x="5903" y="11197"/>
                    <a:pt x="6497" y="11276"/>
                  </a:cubicBezTo>
                  <a:cubicBezTo>
                    <a:pt x="6735" y="11316"/>
                    <a:pt x="6933" y="11395"/>
                    <a:pt x="7131" y="11474"/>
                  </a:cubicBezTo>
                  <a:cubicBezTo>
                    <a:pt x="7131" y="11514"/>
                    <a:pt x="7171" y="11553"/>
                    <a:pt x="7171" y="11593"/>
                  </a:cubicBezTo>
                  <a:lnTo>
                    <a:pt x="7131" y="11593"/>
                  </a:lnTo>
                  <a:cubicBezTo>
                    <a:pt x="6893" y="11632"/>
                    <a:pt x="6695" y="11632"/>
                    <a:pt x="6458" y="11632"/>
                  </a:cubicBezTo>
                  <a:cubicBezTo>
                    <a:pt x="5943" y="11593"/>
                    <a:pt x="5467" y="11434"/>
                    <a:pt x="5032" y="11117"/>
                  </a:cubicBezTo>
                  <a:cubicBezTo>
                    <a:pt x="4913" y="10999"/>
                    <a:pt x="4794" y="10840"/>
                    <a:pt x="4715" y="10642"/>
                  </a:cubicBezTo>
                  <a:cubicBezTo>
                    <a:pt x="4715" y="10603"/>
                    <a:pt x="4715" y="10523"/>
                    <a:pt x="4754" y="10484"/>
                  </a:cubicBezTo>
                  <a:cubicBezTo>
                    <a:pt x="4777" y="10472"/>
                    <a:pt x="4797" y="10467"/>
                    <a:pt x="4815" y="10467"/>
                  </a:cubicBezTo>
                  <a:close/>
                  <a:moveTo>
                    <a:pt x="7923" y="11434"/>
                  </a:moveTo>
                  <a:cubicBezTo>
                    <a:pt x="8200" y="11434"/>
                    <a:pt x="8438" y="11474"/>
                    <a:pt x="8715" y="11514"/>
                  </a:cubicBezTo>
                  <a:cubicBezTo>
                    <a:pt x="8834" y="11553"/>
                    <a:pt x="8953" y="11593"/>
                    <a:pt x="9072" y="11632"/>
                  </a:cubicBezTo>
                  <a:cubicBezTo>
                    <a:pt x="8953" y="11712"/>
                    <a:pt x="8914" y="11831"/>
                    <a:pt x="8834" y="11831"/>
                  </a:cubicBezTo>
                  <a:lnTo>
                    <a:pt x="8795" y="11831"/>
                  </a:lnTo>
                  <a:cubicBezTo>
                    <a:pt x="8478" y="11831"/>
                    <a:pt x="8161" y="11791"/>
                    <a:pt x="7844" y="11751"/>
                  </a:cubicBezTo>
                  <a:cubicBezTo>
                    <a:pt x="7804" y="11751"/>
                    <a:pt x="7725" y="11593"/>
                    <a:pt x="7686" y="11514"/>
                  </a:cubicBezTo>
                  <a:cubicBezTo>
                    <a:pt x="7765" y="11474"/>
                    <a:pt x="7844" y="11434"/>
                    <a:pt x="7923" y="11434"/>
                  </a:cubicBezTo>
                  <a:close/>
                  <a:moveTo>
                    <a:pt x="11674" y="1"/>
                  </a:moveTo>
                  <a:cubicBezTo>
                    <a:pt x="11114" y="1"/>
                    <a:pt x="10547" y="136"/>
                    <a:pt x="10023" y="422"/>
                  </a:cubicBezTo>
                  <a:cubicBezTo>
                    <a:pt x="9904" y="462"/>
                    <a:pt x="9785" y="501"/>
                    <a:pt x="9666" y="501"/>
                  </a:cubicBezTo>
                  <a:cubicBezTo>
                    <a:pt x="9310" y="937"/>
                    <a:pt x="8874" y="1294"/>
                    <a:pt x="8438" y="1650"/>
                  </a:cubicBezTo>
                  <a:cubicBezTo>
                    <a:pt x="8082" y="1927"/>
                    <a:pt x="7686" y="2086"/>
                    <a:pt x="7210" y="2205"/>
                  </a:cubicBezTo>
                  <a:cubicBezTo>
                    <a:pt x="7289" y="2522"/>
                    <a:pt x="7369" y="2799"/>
                    <a:pt x="7487" y="3116"/>
                  </a:cubicBezTo>
                  <a:cubicBezTo>
                    <a:pt x="7567" y="3076"/>
                    <a:pt x="7646" y="3037"/>
                    <a:pt x="7725" y="2997"/>
                  </a:cubicBezTo>
                  <a:cubicBezTo>
                    <a:pt x="8200" y="2759"/>
                    <a:pt x="8636" y="2363"/>
                    <a:pt x="8953" y="1927"/>
                  </a:cubicBezTo>
                  <a:lnTo>
                    <a:pt x="8953" y="1888"/>
                  </a:lnTo>
                  <a:cubicBezTo>
                    <a:pt x="9032" y="1848"/>
                    <a:pt x="9112" y="1809"/>
                    <a:pt x="9191" y="1769"/>
                  </a:cubicBezTo>
                  <a:cubicBezTo>
                    <a:pt x="9230" y="1848"/>
                    <a:pt x="9270" y="1967"/>
                    <a:pt x="9270" y="2086"/>
                  </a:cubicBezTo>
                  <a:cubicBezTo>
                    <a:pt x="9230" y="2165"/>
                    <a:pt x="9191" y="2284"/>
                    <a:pt x="9112" y="2403"/>
                  </a:cubicBezTo>
                  <a:cubicBezTo>
                    <a:pt x="8676" y="3116"/>
                    <a:pt x="7923" y="3591"/>
                    <a:pt x="7091" y="3750"/>
                  </a:cubicBezTo>
                  <a:cubicBezTo>
                    <a:pt x="6537" y="3829"/>
                    <a:pt x="5982" y="3868"/>
                    <a:pt x="5428" y="3868"/>
                  </a:cubicBezTo>
                  <a:cubicBezTo>
                    <a:pt x="4635" y="3868"/>
                    <a:pt x="3843" y="4027"/>
                    <a:pt x="3130" y="4304"/>
                  </a:cubicBezTo>
                  <a:cubicBezTo>
                    <a:pt x="476" y="5374"/>
                    <a:pt x="1" y="8899"/>
                    <a:pt x="2259" y="10642"/>
                  </a:cubicBezTo>
                  <a:cubicBezTo>
                    <a:pt x="3605" y="11751"/>
                    <a:pt x="5269" y="12385"/>
                    <a:pt x="7012" y="12464"/>
                  </a:cubicBezTo>
                  <a:cubicBezTo>
                    <a:pt x="7844" y="12464"/>
                    <a:pt x="8636" y="12583"/>
                    <a:pt x="9428" y="12742"/>
                  </a:cubicBezTo>
                  <a:cubicBezTo>
                    <a:pt x="9983" y="12860"/>
                    <a:pt x="10577" y="12900"/>
                    <a:pt x="11171" y="12900"/>
                  </a:cubicBezTo>
                  <a:cubicBezTo>
                    <a:pt x="11568" y="12900"/>
                    <a:pt x="11924" y="12662"/>
                    <a:pt x="12162" y="12345"/>
                  </a:cubicBezTo>
                  <a:cubicBezTo>
                    <a:pt x="12597" y="11632"/>
                    <a:pt x="13310" y="11197"/>
                    <a:pt x="14142" y="11117"/>
                  </a:cubicBezTo>
                  <a:cubicBezTo>
                    <a:pt x="14420" y="11078"/>
                    <a:pt x="14657" y="10880"/>
                    <a:pt x="14737" y="10603"/>
                  </a:cubicBezTo>
                  <a:cubicBezTo>
                    <a:pt x="14776" y="10365"/>
                    <a:pt x="14855" y="10127"/>
                    <a:pt x="14855" y="9890"/>
                  </a:cubicBezTo>
                  <a:cubicBezTo>
                    <a:pt x="15014" y="8226"/>
                    <a:pt x="15133" y="6562"/>
                    <a:pt x="15291" y="4898"/>
                  </a:cubicBezTo>
                  <a:cubicBezTo>
                    <a:pt x="15370" y="3908"/>
                    <a:pt x="15212" y="2918"/>
                    <a:pt x="14816" y="2007"/>
                  </a:cubicBezTo>
                  <a:cubicBezTo>
                    <a:pt x="14234" y="733"/>
                    <a:pt x="12975" y="1"/>
                    <a:pt x="11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2068;p71">
              <a:extLst>
                <a:ext uri="{FF2B5EF4-FFF2-40B4-BE49-F238E27FC236}">
                  <a16:creationId xmlns:a16="http://schemas.microsoft.com/office/drawing/2014/main" id="{7ABDBA40-4251-44E7-9235-D52AD5BA401B}"/>
                </a:ext>
              </a:extLst>
            </p:cNvPr>
            <p:cNvSpPr/>
            <p:nvPr/>
          </p:nvSpPr>
          <p:spPr>
            <a:xfrm>
              <a:off x="6423144" y="113236"/>
              <a:ext cx="2543323" cy="3092305"/>
            </a:xfrm>
            <a:custGeom>
              <a:avLst/>
              <a:gdLst/>
              <a:ahLst/>
              <a:cxnLst/>
              <a:rect l="l" t="t" r="r" b="b"/>
              <a:pathLst>
                <a:path w="15846" h="19267" extrusionOk="0">
                  <a:moveTo>
                    <a:pt x="9309" y="807"/>
                  </a:moveTo>
                  <a:lnTo>
                    <a:pt x="9388" y="886"/>
                  </a:lnTo>
                  <a:lnTo>
                    <a:pt x="8715" y="2748"/>
                  </a:lnTo>
                  <a:cubicBezTo>
                    <a:pt x="8636" y="2431"/>
                    <a:pt x="8517" y="2193"/>
                    <a:pt x="8438" y="1916"/>
                  </a:cubicBezTo>
                  <a:cubicBezTo>
                    <a:pt x="8438" y="1877"/>
                    <a:pt x="8438" y="1837"/>
                    <a:pt x="8477" y="1797"/>
                  </a:cubicBezTo>
                  <a:lnTo>
                    <a:pt x="9309" y="807"/>
                  </a:lnTo>
                  <a:close/>
                  <a:moveTo>
                    <a:pt x="9943" y="807"/>
                  </a:moveTo>
                  <a:cubicBezTo>
                    <a:pt x="10062" y="1401"/>
                    <a:pt x="10181" y="1995"/>
                    <a:pt x="10300" y="2510"/>
                  </a:cubicBezTo>
                  <a:lnTo>
                    <a:pt x="9032" y="3105"/>
                  </a:lnTo>
                  <a:cubicBezTo>
                    <a:pt x="9309" y="2273"/>
                    <a:pt x="9587" y="1560"/>
                    <a:pt x="9864" y="807"/>
                  </a:cubicBezTo>
                  <a:close/>
                  <a:moveTo>
                    <a:pt x="8121" y="2233"/>
                  </a:moveTo>
                  <a:lnTo>
                    <a:pt x="8160" y="2273"/>
                  </a:lnTo>
                  <a:cubicBezTo>
                    <a:pt x="8279" y="2629"/>
                    <a:pt x="8398" y="2986"/>
                    <a:pt x="8477" y="3342"/>
                  </a:cubicBezTo>
                  <a:cubicBezTo>
                    <a:pt x="8477" y="3382"/>
                    <a:pt x="8477" y="3382"/>
                    <a:pt x="8477" y="3421"/>
                  </a:cubicBezTo>
                  <a:cubicBezTo>
                    <a:pt x="8319" y="3936"/>
                    <a:pt x="8121" y="4491"/>
                    <a:pt x="7962" y="5006"/>
                  </a:cubicBezTo>
                  <a:lnTo>
                    <a:pt x="7368" y="3897"/>
                  </a:lnTo>
                  <a:cubicBezTo>
                    <a:pt x="7329" y="3818"/>
                    <a:pt x="7329" y="3778"/>
                    <a:pt x="7368" y="3738"/>
                  </a:cubicBezTo>
                  <a:lnTo>
                    <a:pt x="8121" y="2233"/>
                  </a:lnTo>
                  <a:close/>
                  <a:moveTo>
                    <a:pt x="10300" y="2946"/>
                  </a:moveTo>
                  <a:cubicBezTo>
                    <a:pt x="10300" y="3540"/>
                    <a:pt x="10181" y="4134"/>
                    <a:pt x="9943" y="4689"/>
                  </a:cubicBezTo>
                  <a:lnTo>
                    <a:pt x="9943" y="4729"/>
                  </a:lnTo>
                  <a:cubicBezTo>
                    <a:pt x="9943" y="4808"/>
                    <a:pt x="9903" y="4847"/>
                    <a:pt x="9824" y="4887"/>
                  </a:cubicBezTo>
                  <a:cubicBezTo>
                    <a:pt x="9309" y="5006"/>
                    <a:pt x="8874" y="5125"/>
                    <a:pt x="8319" y="5283"/>
                  </a:cubicBezTo>
                  <a:cubicBezTo>
                    <a:pt x="8517" y="4689"/>
                    <a:pt x="8675" y="4174"/>
                    <a:pt x="8874" y="3659"/>
                  </a:cubicBezTo>
                  <a:cubicBezTo>
                    <a:pt x="8874" y="3619"/>
                    <a:pt x="8874" y="3619"/>
                    <a:pt x="8913" y="3580"/>
                  </a:cubicBezTo>
                  <a:lnTo>
                    <a:pt x="10300" y="2946"/>
                  </a:lnTo>
                  <a:close/>
                  <a:moveTo>
                    <a:pt x="7220" y="4202"/>
                  </a:moveTo>
                  <a:lnTo>
                    <a:pt x="7725" y="5560"/>
                  </a:lnTo>
                  <a:cubicBezTo>
                    <a:pt x="7725" y="5600"/>
                    <a:pt x="7725" y="5640"/>
                    <a:pt x="7725" y="5640"/>
                  </a:cubicBezTo>
                  <a:cubicBezTo>
                    <a:pt x="7527" y="6194"/>
                    <a:pt x="7368" y="6709"/>
                    <a:pt x="7131" y="7264"/>
                  </a:cubicBezTo>
                  <a:cubicBezTo>
                    <a:pt x="6821" y="6257"/>
                    <a:pt x="6814" y="5175"/>
                    <a:pt x="7220" y="4202"/>
                  </a:cubicBezTo>
                  <a:close/>
                  <a:moveTo>
                    <a:pt x="9705" y="5323"/>
                  </a:moveTo>
                  <a:lnTo>
                    <a:pt x="9705" y="5362"/>
                  </a:lnTo>
                  <a:cubicBezTo>
                    <a:pt x="9230" y="6313"/>
                    <a:pt x="8477" y="7105"/>
                    <a:pt x="7487" y="7581"/>
                  </a:cubicBezTo>
                  <a:lnTo>
                    <a:pt x="7487" y="7502"/>
                  </a:lnTo>
                  <a:cubicBezTo>
                    <a:pt x="7725" y="6947"/>
                    <a:pt x="7923" y="6432"/>
                    <a:pt x="8121" y="5877"/>
                  </a:cubicBezTo>
                  <a:cubicBezTo>
                    <a:pt x="8160" y="5719"/>
                    <a:pt x="8279" y="5640"/>
                    <a:pt x="8438" y="5640"/>
                  </a:cubicBezTo>
                  <a:cubicBezTo>
                    <a:pt x="8834" y="5521"/>
                    <a:pt x="9230" y="5442"/>
                    <a:pt x="9705" y="5323"/>
                  </a:cubicBezTo>
                  <a:close/>
                  <a:moveTo>
                    <a:pt x="11735" y="5865"/>
                  </a:moveTo>
                  <a:cubicBezTo>
                    <a:pt x="13037" y="5865"/>
                    <a:pt x="14279" y="6596"/>
                    <a:pt x="14855" y="7858"/>
                  </a:cubicBezTo>
                  <a:cubicBezTo>
                    <a:pt x="15251" y="8769"/>
                    <a:pt x="15410" y="9799"/>
                    <a:pt x="15291" y="10750"/>
                  </a:cubicBezTo>
                  <a:lnTo>
                    <a:pt x="15291" y="10789"/>
                  </a:lnTo>
                  <a:cubicBezTo>
                    <a:pt x="15132" y="12453"/>
                    <a:pt x="15013" y="14117"/>
                    <a:pt x="14855" y="15781"/>
                  </a:cubicBezTo>
                  <a:cubicBezTo>
                    <a:pt x="14855" y="16018"/>
                    <a:pt x="14815" y="16256"/>
                    <a:pt x="14736" y="16494"/>
                  </a:cubicBezTo>
                  <a:cubicBezTo>
                    <a:pt x="14657" y="16771"/>
                    <a:pt x="14419" y="16969"/>
                    <a:pt x="14142" y="16969"/>
                  </a:cubicBezTo>
                  <a:cubicBezTo>
                    <a:pt x="13310" y="17088"/>
                    <a:pt x="12597" y="17523"/>
                    <a:pt x="12161" y="18236"/>
                  </a:cubicBezTo>
                  <a:cubicBezTo>
                    <a:pt x="11924" y="18553"/>
                    <a:pt x="11567" y="18751"/>
                    <a:pt x="11171" y="18791"/>
                  </a:cubicBezTo>
                  <a:cubicBezTo>
                    <a:pt x="10577" y="18791"/>
                    <a:pt x="10022" y="18751"/>
                    <a:pt x="9428" y="18593"/>
                  </a:cubicBezTo>
                  <a:cubicBezTo>
                    <a:pt x="8636" y="18435"/>
                    <a:pt x="7844" y="18355"/>
                    <a:pt x="7012" y="18355"/>
                  </a:cubicBezTo>
                  <a:cubicBezTo>
                    <a:pt x="5269" y="18276"/>
                    <a:pt x="3605" y="17642"/>
                    <a:pt x="2258" y="16533"/>
                  </a:cubicBezTo>
                  <a:cubicBezTo>
                    <a:pt x="0" y="14790"/>
                    <a:pt x="476" y="11265"/>
                    <a:pt x="3130" y="10195"/>
                  </a:cubicBezTo>
                  <a:cubicBezTo>
                    <a:pt x="3843" y="9878"/>
                    <a:pt x="4635" y="9720"/>
                    <a:pt x="5427" y="9720"/>
                  </a:cubicBezTo>
                  <a:cubicBezTo>
                    <a:pt x="5576" y="9730"/>
                    <a:pt x="5724" y="9735"/>
                    <a:pt x="5873" y="9735"/>
                  </a:cubicBezTo>
                  <a:cubicBezTo>
                    <a:pt x="6279" y="9735"/>
                    <a:pt x="6685" y="9699"/>
                    <a:pt x="7091" y="9641"/>
                  </a:cubicBezTo>
                  <a:cubicBezTo>
                    <a:pt x="7923" y="9482"/>
                    <a:pt x="8675" y="9007"/>
                    <a:pt x="9111" y="8294"/>
                  </a:cubicBezTo>
                  <a:cubicBezTo>
                    <a:pt x="9190" y="8175"/>
                    <a:pt x="9230" y="8056"/>
                    <a:pt x="9270" y="7937"/>
                  </a:cubicBezTo>
                  <a:cubicBezTo>
                    <a:pt x="9270" y="7858"/>
                    <a:pt x="9230" y="7739"/>
                    <a:pt x="9190" y="7660"/>
                  </a:cubicBezTo>
                  <a:cubicBezTo>
                    <a:pt x="9111" y="7700"/>
                    <a:pt x="9032" y="7739"/>
                    <a:pt x="8953" y="7779"/>
                  </a:cubicBezTo>
                  <a:lnTo>
                    <a:pt x="8953" y="7818"/>
                  </a:lnTo>
                  <a:cubicBezTo>
                    <a:pt x="8636" y="8254"/>
                    <a:pt x="8240" y="8650"/>
                    <a:pt x="7725" y="8888"/>
                  </a:cubicBezTo>
                  <a:cubicBezTo>
                    <a:pt x="7646" y="8928"/>
                    <a:pt x="7566" y="8967"/>
                    <a:pt x="7487" y="9007"/>
                  </a:cubicBezTo>
                  <a:cubicBezTo>
                    <a:pt x="7408" y="8690"/>
                    <a:pt x="7329" y="8413"/>
                    <a:pt x="7249" y="8096"/>
                  </a:cubicBezTo>
                  <a:cubicBezTo>
                    <a:pt x="7685" y="7977"/>
                    <a:pt x="8081" y="7779"/>
                    <a:pt x="8438" y="7541"/>
                  </a:cubicBezTo>
                  <a:cubicBezTo>
                    <a:pt x="8913" y="7185"/>
                    <a:pt x="9309" y="6828"/>
                    <a:pt x="9705" y="6392"/>
                  </a:cubicBezTo>
                  <a:cubicBezTo>
                    <a:pt x="9824" y="6392"/>
                    <a:pt x="9903" y="6353"/>
                    <a:pt x="10022" y="6313"/>
                  </a:cubicBezTo>
                  <a:cubicBezTo>
                    <a:pt x="10570" y="6009"/>
                    <a:pt x="11158" y="5865"/>
                    <a:pt x="11735" y="5865"/>
                  </a:cubicBezTo>
                  <a:close/>
                  <a:moveTo>
                    <a:pt x="9846" y="1"/>
                  </a:moveTo>
                  <a:cubicBezTo>
                    <a:pt x="9762" y="1"/>
                    <a:pt x="9665" y="49"/>
                    <a:pt x="9547" y="134"/>
                  </a:cubicBezTo>
                  <a:cubicBezTo>
                    <a:pt x="8438" y="1005"/>
                    <a:pt x="7566" y="2114"/>
                    <a:pt x="7051" y="3421"/>
                  </a:cubicBezTo>
                  <a:cubicBezTo>
                    <a:pt x="6616" y="4333"/>
                    <a:pt x="6457" y="5362"/>
                    <a:pt x="6576" y="6392"/>
                  </a:cubicBezTo>
                  <a:cubicBezTo>
                    <a:pt x="6576" y="6590"/>
                    <a:pt x="6616" y="6788"/>
                    <a:pt x="6655" y="6947"/>
                  </a:cubicBezTo>
                  <a:cubicBezTo>
                    <a:pt x="6338" y="6630"/>
                    <a:pt x="6021" y="6274"/>
                    <a:pt x="5665" y="5957"/>
                  </a:cubicBezTo>
                  <a:cubicBezTo>
                    <a:pt x="5407" y="5699"/>
                    <a:pt x="5081" y="5570"/>
                    <a:pt x="4754" y="5570"/>
                  </a:cubicBezTo>
                  <a:cubicBezTo>
                    <a:pt x="4427" y="5570"/>
                    <a:pt x="4100" y="5699"/>
                    <a:pt x="3843" y="5957"/>
                  </a:cubicBezTo>
                  <a:cubicBezTo>
                    <a:pt x="3565" y="6115"/>
                    <a:pt x="3565" y="6472"/>
                    <a:pt x="3843" y="6630"/>
                  </a:cubicBezTo>
                  <a:cubicBezTo>
                    <a:pt x="4001" y="6749"/>
                    <a:pt x="4160" y="6828"/>
                    <a:pt x="4358" y="6907"/>
                  </a:cubicBezTo>
                  <a:cubicBezTo>
                    <a:pt x="5388" y="7383"/>
                    <a:pt x="6259" y="8175"/>
                    <a:pt x="6734" y="9205"/>
                  </a:cubicBezTo>
                  <a:lnTo>
                    <a:pt x="5427" y="9205"/>
                  </a:lnTo>
                  <a:cubicBezTo>
                    <a:pt x="5368" y="9203"/>
                    <a:pt x="5308" y="9202"/>
                    <a:pt x="5248" y="9202"/>
                  </a:cubicBezTo>
                  <a:cubicBezTo>
                    <a:pt x="4120" y="9202"/>
                    <a:pt x="3001" y="9556"/>
                    <a:pt x="2060" y="10195"/>
                  </a:cubicBezTo>
                  <a:cubicBezTo>
                    <a:pt x="634" y="11225"/>
                    <a:pt x="0" y="13008"/>
                    <a:pt x="396" y="14711"/>
                  </a:cubicBezTo>
                  <a:cubicBezTo>
                    <a:pt x="753" y="15781"/>
                    <a:pt x="1466" y="16731"/>
                    <a:pt x="2417" y="17325"/>
                  </a:cubicBezTo>
                  <a:cubicBezTo>
                    <a:pt x="3843" y="18316"/>
                    <a:pt x="5546" y="18831"/>
                    <a:pt x="7249" y="18870"/>
                  </a:cubicBezTo>
                  <a:cubicBezTo>
                    <a:pt x="8002" y="18910"/>
                    <a:pt x="8755" y="19029"/>
                    <a:pt x="9468" y="19108"/>
                  </a:cubicBezTo>
                  <a:cubicBezTo>
                    <a:pt x="10022" y="19187"/>
                    <a:pt x="10577" y="19266"/>
                    <a:pt x="11131" y="19266"/>
                  </a:cubicBezTo>
                  <a:cubicBezTo>
                    <a:pt x="11726" y="19266"/>
                    <a:pt x="12280" y="18950"/>
                    <a:pt x="12597" y="18435"/>
                  </a:cubicBezTo>
                  <a:cubicBezTo>
                    <a:pt x="12914" y="17920"/>
                    <a:pt x="13429" y="17603"/>
                    <a:pt x="13983" y="17523"/>
                  </a:cubicBezTo>
                  <a:cubicBezTo>
                    <a:pt x="14261" y="17484"/>
                    <a:pt x="14498" y="17405"/>
                    <a:pt x="14736" y="17286"/>
                  </a:cubicBezTo>
                  <a:cubicBezTo>
                    <a:pt x="15093" y="17048"/>
                    <a:pt x="15330" y="16612"/>
                    <a:pt x="15330" y="16177"/>
                  </a:cubicBezTo>
                  <a:cubicBezTo>
                    <a:pt x="15370" y="15384"/>
                    <a:pt x="15410" y="14553"/>
                    <a:pt x="15489" y="13760"/>
                  </a:cubicBezTo>
                  <a:cubicBezTo>
                    <a:pt x="15568" y="12770"/>
                    <a:pt x="15608" y="11780"/>
                    <a:pt x="15726" y="10789"/>
                  </a:cubicBezTo>
                  <a:cubicBezTo>
                    <a:pt x="15845" y="9720"/>
                    <a:pt x="15647" y="8650"/>
                    <a:pt x="15211" y="7700"/>
                  </a:cubicBezTo>
                  <a:cubicBezTo>
                    <a:pt x="14559" y="6305"/>
                    <a:pt x="13172" y="5466"/>
                    <a:pt x="11735" y="5466"/>
                  </a:cubicBezTo>
                  <a:cubicBezTo>
                    <a:pt x="11253" y="5466"/>
                    <a:pt x="10767" y="5560"/>
                    <a:pt x="10300" y="5759"/>
                  </a:cubicBezTo>
                  <a:lnTo>
                    <a:pt x="9943" y="5957"/>
                  </a:lnTo>
                  <a:lnTo>
                    <a:pt x="9943" y="5917"/>
                  </a:lnTo>
                  <a:lnTo>
                    <a:pt x="10062" y="5640"/>
                  </a:lnTo>
                  <a:cubicBezTo>
                    <a:pt x="10933" y="3976"/>
                    <a:pt x="10973" y="1995"/>
                    <a:pt x="10141" y="292"/>
                  </a:cubicBezTo>
                  <a:cubicBezTo>
                    <a:pt x="10050" y="88"/>
                    <a:pt x="9960" y="1"/>
                    <a:pt x="9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069;p71">
              <a:extLst>
                <a:ext uri="{FF2B5EF4-FFF2-40B4-BE49-F238E27FC236}">
                  <a16:creationId xmlns:a16="http://schemas.microsoft.com/office/drawing/2014/main" id="{8F957226-E195-4A27-89C7-4E0C3A839D09}"/>
                </a:ext>
              </a:extLst>
            </p:cNvPr>
            <p:cNvSpPr/>
            <p:nvPr/>
          </p:nvSpPr>
          <p:spPr>
            <a:xfrm>
              <a:off x="8711889" y="1603268"/>
              <a:ext cx="114599" cy="209931"/>
            </a:xfrm>
            <a:custGeom>
              <a:avLst/>
              <a:gdLst/>
              <a:ahLst/>
              <a:cxnLst/>
              <a:rect l="l" t="t" r="r" b="b"/>
              <a:pathLst>
                <a:path w="714" h="1308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436"/>
                    <a:pt x="120" y="951"/>
                    <a:pt x="437" y="1307"/>
                  </a:cubicBezTo>
                  <a:cubicBezTo>
                    <a:pt x="714" y="872"/>
                    <a:pt x="476" y="119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070;p71">
              <a:extLst>
                <a:ext uri="{FF2B5EF4-FFF2-40B4-BE49-F238E27FC236}">
                  <a16:creationId xmlns:a16="http://schemas.microsoft.com/office/drawing/2014/main" id="{53BF7E99-7AA6-4C41-80AB-84D9CD459DFF}"/>
                </a:ext>
              </a:extLst>
            </p:cNvPr>
            <p:cNvSpPr/>
            <p:nvPr/>
          </p:nvSpPr>
          <p:spPr>
            <a:xfrm>
              <a:off x="8737408" y="1952825"/>
              <a:ext cx="63719" cy="279908"/>
            </a:xfrm>
            <a:custGeom>
              <a:avLst/>
              <a:gdLst/>
              <a:ahLst/>
              <a:cxnLst/>
              <a:rect l="l" t="t" r="r" b="b"/>
              <a:pathLst>
                <a:path w="397" h="1744" extrusionOk="0">
                  <a:moveTo>
                    <a:pt x="198" y="1"/>
                  </a:moveTo>
                  <a:cubicBezTo>
                    <a:pt x="119" y="40"/>
                    <a:pt x="0" y="159"/>
                    <a:pt x="0" y="238"/>
                  </a:cubicBezTo>
                  <a:cubicBezTo>
                    <a:pt x="0" y="555"/>
                    <a:pt x="0" y="872"/>
                    <a:pt x="0" y="1189"/>
                  </a:cubicBezTo>
                  <a:cubicBezTo>
                    <a:pt x="40" y="1387"/>
                    <a:pt x="79" y="1546"/>
                    <a:pt x="159" y="1744"/>
                  </a:cubicBezTo>
                  <a:cubicBezTo>
                    <a:pt x="278" y="1625"/>
                    <a:pt x="317" y="1585"/>
                    <a:pt x="317" y="1546"/>
                  </a:cubicBezTo>
                  <a:cubicBezTo>
                    <a:pt x="357" y="1110"/>
                    <a:pt x="396" y="635"/>
                    <a:pt x="396" y="159"/>
                  </a:cubicBezTo>
                  <a:cubicBezTo>
                    <a:pt x="357" y="120"/>
                    <a:pt x="238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2071;p71">
              <a:extLst>
                <a:ext uri="{FF2B5EF4-FFF2-40B4-BE49-F238E27FC236}">
                  <a16:creationId xmlns:a16="http://schemas.microsoft.com/office/drawing/2014/main" id="{4485605D-C0E8-4622-8A06-CB0B820CD779}"/>
                </a:ext>
              </a:extLst>
            </p:cNvPr>
            <p:cNvSpPr/>
            <p:nvPr/>
          </p:nvSpPr>
          <p:spPr>
            <a:xfrm>
              <a:off x="8629231" y="1749478"/>
              <a:ext cx="76560" cy="286167"/>
            </a:xfrm>
            <a:custGeom>
              <a:avLst/>
              <a:gdLst/>
              <a:ahLst/>
              <a:cxnLst/>
              <a:rect l="l" t="t" r="r" b="b"/>
              <a:pathLst>
                <a:path w="477" h="1783" extrusionOk="0">
                  <a:moveTo>
                    <a:pt x="159" y="0"/>
                  </a:moveTo>
                  <a:cubicBezTo>
                    <a:pt x="80" y="79"/>
                    <a:pt x="1" y="159"/>
                    <a:pt x="1" y="198"/>
                  </a:cubicBezTo>
                  <a:cubicBezTo>
                    <a:pt x="1" y="634"/>
                    <a:pt x="1" y="1070"/>
                    <a:pt x="1" y="1545"/>
                  </a:cubicBezTo>
                  <a:cubicBezTo>
                    <a:pt x="1" y="1624"/>
                    <a:pt x="80" y="1703"/>
                    <a:pt x="120" y="1783"/>
                  </a:cubicBezTo>
                  <a:cubicBezTo>
                    <a:pt x="397" y="1307"/>
                    <a:pt x="476" y="713"/>
                    <a:pt x="357" y="159"/>
                  </a:cubicBezTo>
                  <a:cubicBezTo>
                    <a:pt x="278" y="79"/>
                    <a:pt x="199" y="4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2072;p71">
              <a:extLst>
                <a:ext uri="{FF2B5EF4-FFF2-40B4-BE49-F238E27FC236}">
                  <a16:creationId xmlns:a16="http://schemas.microsoft.com/office/drawing/2014/main" id="{FAD3234D-197A-4307-8415-FDC6EAD4D23C}"/>
                </a:ext>
              </a:extLst>
            </p:cNvPr>
            <p:cNvSpPr/>
            <p:nvPr/>
          </p:nvSpPr>
          <p:spPr>
            <a:xfrm>
              <a:off x="7656594" y="2893804"/>
              <a:ext cx="222617" cy="57298"/>
            </a:xfrm>
            <a:custGeom>
              <a:avLst/>
              <a:gdLst/>
              <a:ahLst/>
              <a:cxnLst/>
              <a:rect l="l" t="t" r="r" b="b"/>
              <a:pathLst>
                <a:path w="1387" h="357" extrusionOk="0">
                  <a:moveTo>
                    <a:pt x="238" y="0"/>
                  </a:moveTo>
                  <a:cubicBezTo>
                    <a:pt x="159" y="0"/>
                    <a:pt x="79" y="40"/>
                    <a:pt x="0" y="80"/>
                  </a:cubicBezTo>
                  <a:cubicBezTo>
                    <a:pt x="40" y="159"/>
                    <a:pt x="79" y="317"/>
                    <a:pt x="159" y="317"/>
                  </a:cubicBezTo>
                  <a:cubicBezTo>
                    <a:pt x="475" y="357"/>
                    <a:pt x="792" y="357"/>
                    <a:pt x="1109" y="357"/>
                  </a:cubicBezTo>
                  <a:cubicBezTo>
                    <a:pt x="1189" y="357"/>
                    <a:pt x="1228" y="278"/>
                    <a:pt x="1387" y="198"/>
                  </a:cubicBezTo>
                  <a:cubicBezTo>
                    <a:pt x="1268" y="159"/>
                    <a:pt x="1149" y="119"/>
                    <a:pt x="1030" y="80"/>
                  </a:cubicBezTo>
                  <a:cubicBezTo>
                    <a:pt x="753" y="40"/>
                    <a:pt x="515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073;p71">
              <a:extLst>
                <a:ext uri="{FF2B5EF4-FFF2-40B4-BE49-F238E27FC236}">
                  <a16:creationId xmlns:a16="http://schemas.microsoft.com/office/drawing/2014/main" id="{E2FE223C-F024-4BD9-99A6-8EBA9B5A07F6}"/>
                </a:ext>
              </a:extLst>
            </p:cNvPr>
            <p:cNvSpPr/>
            <p:nvPr/>
          </p:nvSpPr>
          <p:spPr>
            <a:xfrm>
              <a:off x="7548417" y="2690297"/>
              <a:ext cx="178158" cy="66767"/>
            </a:xfrm>
            <a:custGeom>
              <a:avLst/>
              <a:gdLst/>
              <a:ahLst/>
              <a:cxnLst/>
              <a:rect l="l" t="t" r="r" b="b"/>
              <a:pathLst>
                <a:path w="1110" h="416" extrusionOk="0">
                  <a:moveTo>
                    <a:pt x="80" y="1"/>
                  </a:moveTo>
                  <a:cubicBezTo>
                    <a:pt x="40" y="80"/>
                    <a:pt x="1" y="159"/>
                    <a:pt x="40" y="238"/>
                  </a:cubicBezTo>
                  <a:cubicBezTo>
                    <a:pt x="225" y="354"/>
                    <a:pt x="450" y="415"/>
                    <a:pt x="668" y="415"/>
                  </a:cubicBezTo>
                  <a:cubicBezTo>
                    <a:pt x="825" y="415"/>
                    <a:pt x="978" y="384"/>
                    <a:pt x="1110" y="318"/>
                  </a:cubicBezTo>
                  <a:cubicBezTo>
                    <a:pt x="833" y="120"/>
                    <a:pt x="43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2074;p71">
              <a:extLst>
                <a:ext uri="{FF2B5EF4-FFF2-40B4-BE49-F238E27FC236}">
                  <a16:creationId xmlns:a16="http://schemas.microsoft.com/office/drawing/2014/main" id="{1758D07C-5235-4F1E-A014-9DBEF5A1D30B}"/>
                </a:ext>
              </a:extLst>
            </p:cNvPr>
            <p:cNvSpPr/>
            <p:nvPr/>
          </p:nvSpPr>
          <p:spPr>
            <a:xfrm>
              <a:off x="7173326" y="2741174"/>
              <a:ext cx="394355" cy="184572"/>
            </a:xfrm>
            <a:custGeom>
              <a:avLst/>
              <a:gdLst/>
              <a:ahLst/>
              <a:cxnLst/>
              <a:rect l="l" t="t" r="r" b="b"/>
              <a:pathLst>
                <a:path w="2457" h="1150" extrusionOk="0">
                  <a:moveTo>
                    <a:pt x="80" y="1"/>
                  </a:moveTo>
                  <a:cubicBezTo>
                    <a:pt x="80" y="40"/>
                    <a:pt x="1" y="120"/>
                    <a:pt x="1" y="159"/>
                  </a:cubicBezTo>
                  <a:cubicBezTo>
                    <a:pt x="119" y="357"/>
                    <a:pt x="238" y="516"/>
                    <a:pt x="357" y="634"/>
                  </a:cubicBezTo>
                  <a:cubicBezTo>
                    <a:pt x="793" y="951"/>
                    <a:pt x="1268" y="1110"/>
                    <a:pt x="1783" y="1149"/>
                  </a:cubicBezTo>
                  <a:cubicBezTo>
                    <a:pt x="1981" y="1149"/>
                    <a:pt x="2219" y="1149"/>
                    <a:pt x="2457" y="1110"/>
                  </a:cubicBezTo>
                  <a:cubicBezTo>
                    <a:pt x="2457" y="1070"/>
                    <a:pt x="2457" y="1031"/>
                    <a:pt x="2457" y="991"/>
                  </a:cubicBezTo>
                  <a:cubicBezTo>
                    <a:pt x="2219" y="912"/>
                    <a:pt x="2021" y="833"/>
                    <a:pt x="1823" y="793"/>
                  </a:cubicBezTo>
                  <a:cubicBezTo>
                    <a:pt x="1229" y="674"/>
                    <a:pt x="674" y="436"/>
                    <a:pt x="238" y="40"/>
                  </a:cubicBezTo>
                  <a:cubicBezTo>
                    <a:pt x="199" y="1"/>
                    <a:pt x="11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2075;p71">
              <a:extLst>
                <a:ext uri="{FF2B5EF4-FFF2-40B4-BE49-F238E27FC236}">
                  <a16:creationId xmlns:a16="http://schemas.microsoft.com/office/drawing/2014/main" id="{2BBE525E-98E7-479B-8C6B-103B9D0F0178}"/>
                </a:ext>
              </a:extLst>
            </p:cNvPr>
            <p:cNvSpPr/>
            <p:nvPr/>
          </p:nvSpPr>
          <p:spPr>
            <a:xfrm>
              <a:off x="6658438" y="1950738"/>
              <a:ext cx="387935" cy="727535"/>
            </a:xfrm>
            <a:custGeom>
              <a:avLst/>
              <a:gdLst/>
              <a:ahLst/>
              <a:cxnLst/>
              <a:rect l="l" t="t" r="r" b="b"/>
              <a:pathLst>
                <a:path w="2417" h="4533" extrusionOk="0">
                  <a:moveTo>
                    <a:pt x="1494" y="1"/>
                  </a:moveTo>
                  <a:cubicBezTo>
                    <a:pt x="1206" y="1"/>
                    <a:pt x="924" y="212"/>
                    <a:pt x="871" y="529"/>
                  </a:cubicBezTo>
                  <a:cubicBezTo>
                    <a:pt x="1058" y="404"/>
                    <a:pt x="1190" y="345"/>
                    <a:pt x="1308" y="345"/>
                  </a:cubicBezTo>
                  <a:cubicBezTo>
                    <a:pt x="1415" y="345"/>
                    <a:pt x="1511" y="395"/>
                    <a:pt x="1624" y="489"/>
                  </a:cubicBezTo>
                  <a:cubicBezTo>
                    <a:pt x="1862" y="648"/>
                    <a:pt x="1941" y="1004"/>
                    <a:pt x="1783" y="1281"/>
                  </a:cubicBezTo>
                  <a:cubicBezTo>
                    <a:pt x="1783" y="1321"/>
                    <a:pt x="1743" y="1400"/>
                    <a:pt x="1703" y="1440"/>
                  </a:cubicBezTo>
                  <a:cubicBezTo>
                    <a:pt x="1466" y="1915"/>
                    <a:pt x="1426" y="2470"/>
                    <a:pt x="1585" y="2985"/>
                  </a:cubicBezTo>
                  <a:lnTo>
                    <a:pt x="1822" y="3618"/>
                  </a:lnTo>
                  <a:cubicBezTo>
                    <a:pt x="1893" y="3939"/>
                    <a:pt x="1836" y="4100"/>
                    <a:pt x="1536" y="4100"/>
                  </a:cubicBezTo>
                  <a:cubicBezTo>
                    <a:pt x="1502" y="4100"/>
                    <a:pt x="1466" y="4098"/>
                    <a:pt x="1426" y="4094"/>
                  </a:cubicBezTo>
                  <a:cubicBezTo>
                    <a:pt x="1307" y="4054"/>
                    <a:pt x="1188" y="4015"/>
                    <a:pt x="1070" y="3935"/>
                  </a:cubicBezTo>
                  <a:cubicBezTo>
                    <a:pt x="713" y="3698"/>
                    <a:pt x="475" y="3341"/>
                    <a:pt x="475" y="2945"/>
                  </a:cubicBezTo>
                  <a:cubicBezTo>
                    <a:pt x="475" y="2470"/>
                    <a:pt x="515" y="2034"/>
                    <a:pt x="515" y="1559"/>
                  </a:cubicBezTo>
                  <a:cubicBezTo>
                    <a:pt x="515" y="1479"/>
                    <a:pt x="475" y="1400"/>
                    <a:pt x="436" y="1321"/>
                  </a:cubicBezTo>
                  <a:cubicBezTo>
                    <a:pt x="357" y="1361"/>
                    <a:pt x="277" y="1400"/>
                    <a:pt x="198" y="1479"/>
                  </a:cubicBezTo>
                  <a:cubicBezTo>
                    <a:pt x="158" y="1519"/>
                    <a:pt x="158" y="1559"/>
                    <a:pt x="119" y="1638"/>
                  </a:cubicBezTo>
                  <a:cubicBezTo>
                    <a:pt x="0" y="2192"/>
                    <a:pt x="0" y="2747"/>
                    <a:pt x="119" y="3302"/>
                  </a:cubicBezTo>
                  <a:cubicBezTo>
                    <a:pt x="277" y="3817"/>
                    <a:pt x="634" y="4252"/>
                    <a:pt x="1109" y="4450"/>
                  </a:cubicBezTo>
                  <a:cubicBezTo>
                    <a:pt x="1235" y="4506"/>
                    <a:pt x="1367" y="4533"/>
                    <a:pt x="1494" y="4533"/>
                  </a:cubicBezTo>
                  <a:cubicBezTo>
                    <a:pt x="1726" y="4533"/>
                    <a:pt x="1946" y="4445"/>
                    <a:pt x="2099" y="4292"/>
                  </a:cubicBezTo>
                  <a:cubicBezTo>
                    <a:pt x="2377" y="4054"/>
                    <a:pt x="2298" y="3737"/>
                    <a:pt x="2179" y="3460"/>
                  </a:cubicBezTo>
                  <a:cubicBezTo>
                    <a:pt x="1822" y="2787"/>
                    <a:pt x="1822" y="1994"/>
                    <a:pt x="2179" y="1321"/>
                  </a:cubicBezTo>
                  <a:cubicBezTo>
                    <a:pt x="2416" y="925"/>
                    <a:pt x="2298" y="449"/>
                    <a:pt x="1901" y="172"/>
                  </a:cubicBezTo>
                  <a:cubicBezTo>
                    <a:pt x="1783" y="53"/>
                    <a:pt x="1637" y="1"/>
                    <a:pt x="1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" name="Google Shape;1424;p55">
            <a:extLst>
              <a:ext uri="{FF2B5EF4-FFF2-40B4-BE49-F238E27FC236}">
                <a16:creationId xmlns:a16="http://schemas.microsoft.com/office/drawing/2014/main" id="{43D4DAD4-400F-4B23-B7B8-999C9A915744}"/>
              </a:ext>
            </a:extLst>
          </p:cNvPr>
          <p:cNvSpPr txBox="1">
            <a:spLocks/>
          </p:cNvSpPr>
          <p:nvPr/>
        </p:nvSpPr>
        <p:spPr>
          <a:xfrm>
            <a:off x="5732734" y="4511291"/>
            <a:ext cx="2134216" cy="29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indent="0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Personification</a:t>
            </a:r>
          </a:p>
        </p:txBody>
      </p:sp>
      <p:sp>
        <p:nvSpPr>
          <p:cNvPr id="40" name="Google Shape;1425;p55">
            <a:extLst>
              <a:ext uri="{FF2B5EF4-FFF2-40B4-BE49-F238E27FC236}">
                <a16:creationId xmlns:a16="http://schemas.microsoft.com/office/drawing/2014/main" id="{C49E8E97-C2E9-4BC2-A1A2-238A8293413F}"/>
              </a:ext>
            </a:extLst>
          </p:cNvPr>
          <p:cNvSpPr txBox="1">
            <a:spLocks/>
          </p:cNvSpPr>
          <p:nvPr/>
        </p:nvSpPr>
        <p:spPr>
          <a:xfrm>
            <a:off x="5481605" y="4772497"/>
            <a:ext cx="2636400" cy="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GB" sz="1867" dirty="0"/>
              <a:t>Describing objects as if they are people.</a:t>
            </a:r>
          </a:p>
        </p:txBody>
      </p:sp>
      <p:sp>
        <p:nvSpPr>
          <p:cNvPr id="2" name="Google Shape;1414;p55">
            <a:extLst>
              <a:ext uri="{FF2B5EF4-FFF2-40B4-BE49-F238E27FC236}">
                <a16:creationId xmlns:a16="http://schemas.microsoft.com/office/drawing/2014/main" id="{EF1E82AD-CEEA-4337-88A3-451B55B0A1CE}"/>
              </a:ext>
            </a:extLst>
          </p:cNvPr>
          <p:cNvSpPr/>
          <p:nvPr/>
        </p:nvSpPr>
        <p:spPr>
          <a:xfrm>
            <a:off x="9371940" y="3952239"/>
            <a:ext cx="372113" cy="366076"/>
          </a:xfrm>
          <a:custGeom>
            <a:avLst/>
            <a:gdLst/>
            <a:ahLst/>
            <a:cxnLst/>
            <a:rect l="l" t="t" r="r" b="b"/>
            <a:pathLst>
              <a:path w="8002" h="7758" extrusionOk="0">
                <a:moveTo>
                  <a:pt x="4159" y="627"/>
                </a:moveTo>
                <a:cubicBezTo>
                  <a:pt x="4278" y="905"/>
                  <a:pt x="4397" y="1222"/>
                  <a:pt x="4476" y="1539"/>
                </a:cubicBezTo>
                <a:cubicBezTo>
                  <a:pt x="4635" y="1895"/>
                  <a:pt x="4754" y="2252"/>
                  <a:pt x="4833" y="2608"/>
                </a:cubicBezTo>
                <a:cubicBezTo>
                  <a:pt x="4872" y="2687"/>
                  <a:pt x="4952" y="2767"/>
                  <a:pt x="5031" y="2767"/>
                </a:cubicBezTo>
                <a:cubicBezTo>
                  <a:pt x="5060" y="2825"/>
                  <a:pt x="5110" y="2861"/>
                  <a:pt x="5166" y="2861"/>
                </a:cubicBezTo>
                <a:cubicBezTo>
                  <a:pt x="5186" y="2861"/>
                  <a:pt x="5208" y="2856"/>
                  <a:pt x="5229" y="2846"/>
                </a:cubicBezTo>
                <a:cubicBezTo>
                  <a:pt x="5680" y="2786"/>
                  <a:pt x="6314" y="2634"/>
                  <a:pt x="6888" y="2634"/>
                </a:cubicBezTo>
                <a:cubicBezTo>
                  <a:pt x="7070" y="2634"/>
                  <a:pt x="7246" y="2649"/>
                  <a:pt x="7408" y="2687"/>
                </a:cubicBezTo>
                <a:cubicBezTo>
                  <a:pt x="7011" y="3242"/>
                  <a:pt x="6576" y="3717"/>
                  <a:pt x="6100" y="4193"/>
                </a:cubicBezTo>
                <a:cubicBezTo>
                  <a:pt x="6021" y="4272"/>
                  <a:pt x="6021" y="4351"/>
                  <a:pt x="6061" y="4430"/>
                </a:cubicBezTo>
                <a:cubicBezTo>
                  <a:pt x="6061" y="4470"/>
                  <a:pt x="6100" y="4510"/>
                  <a:pt x="6100" y="4549"/>
                </a:cubicBezTo>
                <a:cubicBezTo>
                  <a:pt x="6338" y="4906"/>
                  <a:pt x="6536" y="5262"/>
                  <a:pt x="6695" y="5658"/>
                </a:cubicBezTo>
                <a:cubicBezTo>
                  <a:pt x="6734" y="5817"/>
                  <a:pt x="7051" y="6649"/>
                  <a:pt x="6853" y="6767"/>
                </a:cubicBezTo>
                <a:cubicBezTo>
                  <a:pt x="6833" y="6780"/>
                  <a:pt x="6807" y="6785"/>
                  <a:pt x="6778" y="6785"/>
                </a:cubicBezTo>
                <a:cubicBezTo>
                  <a:pt x="6523" y="6785"/>
                  <a:pt x="5969" y="6359"/>
                  <a:pt x="5863" y="6252"/>
                </a:cubicBezTo>
                <a:cubicBezTo>
                  <a:pt x="5427" y="6054"/>
                  <a:pt x="5031" y="5817"/>
                  <a:pt x="4635" y="5539"/>
                </a:cubicBezTo>
                <a:cubicBezTo>
                  <a:pt x="4595" y="5500"/>
                  <a:pt x="4555" y="5500"/>
                  <a:pt x="4516" y="5500"/>
                </a:cubicBezTo>
                <a:cubicBezTo>
                  <a:pt x="4456" y="5460"/>
                  <a:pt x="4397" y="5440"/>
                  <a:pt x="4338" y="5440"/>
                </a:cubicBezTo>
                <a:cubicBezTo>
                  <a:pt x="4278" y="5440"/>
                  <a:pt x="4219" y="5460"/>
                  <a:pt x="4159" y="5500"/>
                </a:cubicBezTo>
                <a:cubicBezTo>
                  <a:pt x="3763" y="5856"/>
                  <a:pt x="3407" y="6213"/>
                  <a:pt x="2971" y="6569"/>
                </a:cubicBezTo>
                <a:cubicBezTo>
                  <a:pt x="2694" y="6886"/>
                  <a:pt x="2337" y="7124"/>
                  <a:pt x="1941" y="7282"/>
                </a:cubicBezTo>
                <a:cubicBezTo>
                  <a:pt x="1981" y="6965"/>
                  <a:pt x="2060" y="6649"/>
                  <a:pt x="2139" y="6371"/>
                </a:cubicBezTo>
                <a:cubicBezTo>
                  <a:pt x="2258" y="5975"/>
                  <a:pt x="2337" y="5619"/>
                  <a:pt x="2416" y="5223"/>
                </a:cubicBezTo>
                <a:cubicBezTo>
                  <a:pt x="2535" y="5143"/>
                  <a:pt x="2535" y="4906"/>
                  <a:pt x="2416" y="4826"/>
                </a:cubicBezTo>
                <a:cubicBezTo>
                  <a:pt x="1703" y="4510"/>
                  <a:pt x="1070" y="3995"/>
                  <a:pt x="594" y="3361"/>
                </a:cubicBezTo>
                <a:cubicBezTo>
                  <a:pt x="826" y="3303"/>
                  <a:pt x="1079" y="3266"/>
                  <a:pt x="1323" y="3266"/>
                </a:cubicBezTo>
                <a:cubicBezTo>
                  <a:pt x="1412" y="3266"/>
                  <a:pt x="1500" y="3271"/>
                  <a:pt x="1585" y="3282"/>
                </a:cubicBezTo>
                <a:cubicBezTo>
                  <a:pt x="1941" y="3282"/>
                  <a:pt x="2337" y="3242"/>
                  <a:pt x="2694" y="3242"/>
                </a:cubicBezTo>
                <a:cubicBezTo>
                  <a:pt x="2733" y="3242"/>
                  <a:pt x="2813" y="3202"/>
                  <a:pt x="2852" y="3163"/>
                </a:cubicBezTo>
                <a:cubicBezTo>
                  <a:pt x="2885" y="3212"/>
                  <a:pt x="2939" y="3234"/>
                  <a:pt x="2997" y="3234"/>
                </a:cubicBezTo>
                <a:cubicBezTo>
                  <a:pt x="3076" y="3234"/>
                  <a:pt x="3163" y="3192"/>
                  <a:pt x="3209" y="3123"/>
                </a:cubicBezTo>
                <a:cubicBezTo>
                  <a:pt x="3526" y="2291"/>
                  <a:pt x="3842" y="1459"/>
                  <a:pt x="4159" y="627"/>
                </a:cubicBezTo>
                <a:close/>
                <a:moveTo>
                  <a:pt x="4056" y="0"/>
                </a:moveTo>
                <a:cubicBezTo>
                  <a:pt x="3974" y="0"/>
                  <a:pt x="3898" y="56"/>
                  <a:pt x="3842" y="113"/>
                </a:cubicBezTo>
                <a:cubicBezTo>
                  <a:pt x="3486" y="1024"/>
                  <a:pt x="3169" y="1935"/>
                  <a:pt x="2813" y="2846"/>
                </a:cubicBezTo>
                <a:cubicBezTo>
                  <a:pt x="2773" y="2806"/>
                  <a:pt x="2694" y="2806"/>
                  <a:pt x="2654" y="2806"/>
                </a:cubicBezTo>
                <a:cubicBezTo>
                  <a:pt x="2139" y="2806"/>
                  <a:pt x="1664" y="2846"/>
                  <a:pt x="1149" y="2846"/>
                </a:cubicBezTo>
                <a:cubicBezTo>
                  <a:pt x="792" y="2846"/>
                  <a:pt x="436" y="2925"/>
                  <a:pt x="119" y="3083"/>
                </a:cubicBezTo>
                <a:cubicBezTo>
                  <a:pt x="40" y="3123"/>
                  <a:pt x="0" y="3242"/>
                  <a:pt x="40" y="3321"/>
                </a:cubicBezTo>
                <a:cubicBezTo>
                  <a:pt x="357" y="4113"/>
                  <a:pt x="1188" y="4708"/>
                  <a:pt x="1941" y="5143"/>
                </a:cubicBezTo>
                <a:cubicBezTo>
                  <a:pt x="1783" y="5777"/>
                  <a:pt x="1664" y="6411"/>
                  <a:pt x="1545" y="7045"/>
                </a:cubicBezTo>
                <a:cubicBezTo>
                  <a:pt x="1466" y="7322"/>
                  <a:pt x="1426" y="7718"/>
                  <a:pt x="1862" y="7758"/>
                </a:cubicBezTo>
                <a:cubicBezTo>
                  <a:pt x="2258" y="7758"/>
                  <a:pt x="2773" y="7322"/>
                  <a:pt x="3090" y="7084"/>
                </a:cubicBezTo>
                <a:cubicBezTo>
                  <a:pt x="3526" y="6728"/>
                  <a:pt x="3961" y="6332"/>
                  <a:pt x="4397" y="5936"/>
                </a:cubicBezTo>
                <a:cubicBezTo>
                  <a:pt x="4872" y="6252"/>
                  <a:pt x="5427" y="6569"/>
                  <a:pt x="5942" y="6847"/>
                </a:cubicBezTo>
                <a:cubicBezTo>
                  <a:pt x="6193" y="6972"/>
                  <a:pt x="6619" y="7273"/>
                  <a:pt x="6963" y="7273"/>
                </a:cubicBezTo>
                <a:cubicBezTo>
                  <a:pt x="7052" y="7273"/>
                  <a:pt x="7136" y="7252"/>
                  <a:pt x="7209" y="7203"/>
                </a:cubicBezTo>
                <a:cubicBezTo>
                  <a:pt x="7526" y="6965"/>
                  <a:pt x="7289" y="6292"/>
                  <a:pt x="7249" y="5975"/>
                </a:cubicBezTo>
                <a:cubicBezTo>
                  <a:pt x="7091" y="5421"/>
                  <a:pt x="6853" y="4866"/>
                  <a:pt x="6536" y="4351"/>
                </a:cubicBezTo>
                <a:cubicBezTo>
                  <a:pt x="7051" y="3876"/>
                  <a:pt x="7526" y="3321"/>
                  <a:pt x="7922" y="2727"/>
                </a:cubicBezTo>
                <a:cubicBezTo>
                  <a:pt x="8002" y="2608"/>
                  <a:pt x="8002" y="2450"/>
                  <a:pt x="7883" y="2410"/>
                </a:cubicBezTo>
                <a:cubicBezTo>
                  <a:pt x="7578" y="2250"/>
                  <a:pt x="7222" y="2193"/>
                  <a:pt x="6851" y="2193"/>
                </a:cubicBezTo>
                <a:cubicBezTo>
                  <a:pt x="6304" y="2193"/>
                  <a:pt x="5724" y="2316"/>
                  <a:pt x="5229" y="2410"/>
                </a:cubicBezTo>
                <a:cubicBezTo>
                  <a:pt x="5110" y="1895"/>
                  <a:pt x="4912" y="1380"/>
                  <a:pt x="4714" y="905"/>
                </a:cubicBezTo>
                <a:cubicBezTo>
                  <a:pt x="4595" y="588"/>
                  <a:pt x="4516" y="152"/>
                  <a:pt x="4159" y="33"/>
                </a:cubicBezTo>
                <a:cubicBezTo>
                  <a:pt x="4125" y="10"/>
                  <a:pt x="4090" y="0"/>
                  <a:pt x="40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" name="Google Shape;1424;p55">
            <a:extLst>
              <a:ext uri="{FF2B5EF4-FFF2-40B4-BE49-F238E27FC236}">
                <a16:creationId xmlns:a16="http://schemas.microsoft.com/office/drawing/2014/main" id="{E04E002B-B5CE-43C2-95F0-3D2F46090341}"/>
              </a:ext>
            </a:extLst>
          </p:cNvPr>
          <p:cNvSpPr txBox="1">
            <a:spLocks/>
          </p:cNvSpPr>
          <p:nvPr/>
        </p:nvSpPr>
        <p:spPr>
          <a:xfrm>
            <a:off x="8169776" y="4382012"/>
            <a:ext cx="2636400" cy="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indent="0"/>
            <a:r>
              <a:rPr lang="en-IE" sz="2667" dirty="0">
                <a:solidFill>
                  <a:schemeClr val="tx2">
                    <a:lumMod val="75000"/>
                  </a:schemeClr>
                </a:solidFill>
              </a:rPr>
              <a:t>Onomatopoeia</a:t>
            </a:r>
          </a:p>
        </p:txBody>
      </p:sp>
      <p:sp>
        <p:nvSpPr>
          <p:cNvPr id="4" name="Google Shape;1425;p55">
            <a:extLst>
              <a:ext uri="{FF2B5EF4-FFF2-40B4-BE49-F238E27FC236}">
                <a16:creationId xmlns:a16="http://schemas.microsoft.com/office/drawing/2014/main" id="{9B7722E3-41F9-4452-9602-FFC441334AE8}"/>
              </a:ext>
            </a:extLst>
          </p:cNvPr>
          <p:cNvSpPr txBox="1">
            <a:spLocks/>
          </p:cNvSpPr>
          <p:nvPr/>
        </p:nvSpPr>
        <p:spPr>
          <a:xfrm>
            <a:off x="8253381" y="4756354"/>
            <a:ext cx="2739760" cy="94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GB" sz="1867" dirty="0"/>
              <a:t>A word which sounds like what it means.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" grpId="0" build="p"/>
      <p:bldP spid="1415" grpId="0" build="p"/>
      <p:bldP spid="1416" grpId="0" build="p"/>
      <p:bldP spid="1417" grpId="0" build="p"/>
      <p:bldP spid="1418" grpId="0" build="p"/>
      <p:bldP spid="1419" grpId="0" build="p"/>
      <p:bldP spid="1420" grpId="0" build="p"/>
      <p:bldP spid="1421" grpId="0" build="p"/>
      <p:bldP spid="1422" grpId="0" build="p"/>
      <p:bldP spid="1423" grpId="0" build="p"/>
      <p:bldP spid="1424" grpId="0" build="p"/>
      <p:bldP spid="1425" grpId="0" build="p"/>
      <p:bldP spid="39" grpId="0"/>
      <p:bldP spid="40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55"/>
          <p:cNvSpPr txBox="1">
            <a:spLocks noGrp="1"/>
          </p:cNvSpPr>
          <p:nvPr>
            <p:ph type="subTitle" idx="2"/>
          </p:nvPr>
        </p:nvSpPr>
        <p:spPr>
          <a:xfrm>
            <a:off x="122904" y="1998029"/>
            <a:ext cx="2774501" cy="9913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/>
              <a:t>Referring another writer’s work.</a:t>
            </a:r>
            <a:endParaRPr dirty="0"/>
          </a:p>
        </p:txBody>
      </p:sp>
      <p:grpSp>
        <p:nvGrpSpPr>
          <p:cNvPr id="1403" name="Google Shape;1403;p55"/>
          <p:cNvGrpSpPr/>
          <p:nvPr/>
        </p:nvGrpSpPr>
        <p:grpSpPr>
          <a:xfrm>
            <a:off x="1107616" y="3850166"/>
            <a:ext cx="402539" cy="307439"/>
            <a:chOff x="6530133" y="2132672"/>
            <a:chExt cx="567275" cy="427077"/>
          </a:xfrm>
        </p:grpSpPr>
        <p:sp>
          <p:nvSpPr>
            <p:cNvPr id="1404" name="Google Shape;1404;p5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" name="Google Shape;1405;p5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06" name="Google Shape;1406;p55"/>
          <p:cNvGrpSpPr/>
          <p:nvPr/>
        </p:nvGrpSpPr>
        <p:grpSpPr>
          <a:xfrm>
            <a:off x="6752254" y="1146163"/>
            <a:ext cx="337605" cy="334757"/>
            <a:chOff x="3536277" y="1668288"/>
            <a:chExt cx="475769" cy="465027"/>
          </a:xfrm>
        </p:grpSpPr>
        <p:sp>
          <p:nvSpPr>
            <p:cNvPr id="1407" name="Google Shape;1407;p55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1408;p55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09" name="Google Shape;1409;p55"/>
          <p:cNvGrpSpPr/>
          <p:nvPr/>
        </p:nvGrpSpPr>
        <p:grpSpPr>
          <a:xfrm>
            <a:off x="1203331" y="1300181"/>
            <a:ext cx="402539" cy="307439"/>
            <a:chOff x="6530133" y="2132672"/>
            <a:chExt cx="567275" cy="427077"/>
          </a:xfrm>
        </p:grpSpPr>
        <p:sp>
          <p:nvSpPr>
            <p:cNvPr id="1410" name="Google Shape;1410;p5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" name="Google Shape;1411;p5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12" name="Google Shape;1412;p55"/>
          <p:cNvSpPr/>
          <p:nvPr/>
        </p:nvSpPr>
        <p:spPr>
          <a:xfrm>
            <a:off x="9360698" y="1166898"/>
            <a:ext cx="341381" cy="290884"/>
          </a:xfrm>
          <a:custGeom>
            <a:avLst/>
            <a:gdLst/>
            <a:ahLst/>
            <a:cxnLst/>
            <a:rect l="l" t="t" r="r" b="b"/>
            <a:pathLst>
              <a:path w="6933" h="6984" extrusionOk="0">
                <a:moveTo>
                  <a:pt x="3526" y="457"/>
                </a:moveTo>
                <a:cubicBezTo>
                  <a:pt x="3724" y="497"/>
                  <a:pt x="3922" y="497"/>
                  <a:pt x="4120" y="536"/>
                </a:cubicBezTo>
                <a:cubicBezTo>
                  <a:pt x="4199" y="536"/>
                  <a:pt x="4437" y="536"/>
                  <a:pt x="4476" y="576"/>
                </a:cubicBezTo>
                <a:cubicBezTo>
                  <a:pt x="4516" y="655"/>
                  <a:pt x="4476" y="972"/>
                  <a:pt x="4476" y="1051"/>
                </a:cubicBezTo>
                <a:cubicBezTo>
                  <a:pt x="4358" y="1606"/>
                  <a:pt x="4278" y="2121"/>
                  <a:pt x="4199" y="2676"/>
                </a:cubicBezTo>
                <a:cubicBezTo>
                  <a:pt x="4199" y="2834"/>
                  <a:pt x="4278" y="2953"/>
                  <a:pt x="4437" y="2953"/>
                </a:cubicBezTo>
                <a:cubicBezTo>
                  <a:pt x="4476" y="2992"/>
                  <a:pt x="4516" y="2992"/>
                  <a:pt x="4556" y="2992"/>
                </a:cubicBezTo>
                <a:lnTo>
                  <a:pt x="6417" y="3349"/>
                </a:lnTo>
                <a:cubicBezTo>
                  <a:pt x="6338" y="3785"/>
                  <a:pt x="6180" y="4181"/>
                  <a:pt x="5942" y="4498"/>
                </a:cubicBezTo>
                <a:cubicBezTo>
                  <a:pt x="5858" y="4582"/>
                  <a:pt x="5766" y="4609"/>
                  <a:pt x="5671" y="4609"/>
                </a:cubicBezTo>
                <a:cubicBezTo>
                  <a:pt x="5542" y="4609"/>
                  <a:pt x="5405" y="4560"/>
                  <a:pt x="5269" y="4537"/>
                </a:cubicBezTo>
                <a:lnTo>
                  <a:pt x="4516" y="4458"/>
                </a:lnTo>
                <a:cubicBezTo>
                  <a:pt x="4437" y="4458"/>
                  <a:pt x="4318" y="4498"/>
                  <a:pt x="4278" y="4577"/>
                </a:cubicBezTo>
                <a:cubicBezTo>
                  <a:pt x="4239" y="4617"/>
                  <a:pt x="4199" y="4656"/>
                  <a:pt x="4199" y="4735"/>
                </a:cubicBezTo>
                <a:lnTo>
                  <a:pt x="4041" y="6082"/>
                </a:lnTo>
                <a:lnTo>
                  <a:pt x="4001" y="6439"/>
                </a:lnTo>
                <a:cubicBezTo>
                  <a:pt x="4001" y="6504"/>
                  <a:pt x="3989" y="6534"/>
                  <a:pt x="3958" y="6534"/>
                </a:cubicBezTo>
                <a:cubicBezTo>
                  <a:pt x="3933" y="6534"/>
                  <a:pt x="3896" y="6514"/>
                  <a:pt x="3843" y="6478"/>
                </a:cubicBezTo>
                <a:cubicBezTo>
                  <a:pt x="3565" y="6478"/>
                  <a:pt x="3328" y="6478"/>
                  <a:pt x="3090" y="6439"/>
                </a:cubicBezTo>
                <a:lnTo>
                  <a:pt x="2813" y="6399"/>
                </a:lnTo>
                <a:cubicBezTo>
                  <a:pt x="2785" y="6406"/>
                  <a:pt x="2762" y="6409"/>
                  <a:pt x="2742" y="6409"/>
                </a:cubicBezTo>
                <a:cubicBezTo>
                  <a:pt x="2644" y="6409"/>
                  <a:pt x="2628" y="6332"/>
                  <a:pt x="2694" y="6201"/>
                </a:cubicBezTo>
                <a:cubicBezTo>
                  <a:pt x="2694" y="5963"/>
                  <a:pt x="2733" y="5765"/>
                  <a:pt x="2813" y="5567"/>
                </a:cubicBezTo>
                <a:cubicBezTo>
                  <a:pt x="2852" y="5131"/>
                  <a:pt x="2892" y="4735"/>
                  <a:pt x="2932" y="4300"/>
                </a:cubicBezTo>
                <a:cubicBezTo>
                  <a:pt x="3011" y="4181"/>
                  <a:pt x="3011" y="3943"/>
                  <a:pt x="2813" y="3943"/>
                </a:cubicBezTo>
                <a:cubicBezTo>
                  <a:pt x="2377" y="3904"/>
                  <a:pt x="1941" y="3864"/>
                  <a:pt x="1505" y="3824"/>
                </a:cubicBezTo>
                <a:cubicBezTo>
                  <a:pt x="1442" y="3835"/>
                  <a:pt x="1375" y="3840"/>
                  <a:pt x="1307" y="3840"/>
                </a:cubicBezTo>
                <a:cubicBezTo>
                  <a:pt x="1122" y="3840"/>
                  <a:pt x="927" y="3803"/>
                  <a:pt x="753" y="3745"/>
                </a:cubicBezTo>
                <a:cubicBezTo>
                  <a:pt x="515" y="3626"/>
                  <a:pt x="634" y="3309"/>
                  <a:pt x="634" y="3072"/>
                </a:cubicBezTo>
                <a:cubicBezTo>
                  <a:pt x="634" y="2953"/>
                  <a:pt x="634" y="2834"/>
                  <a:pt x="674" y="2715"/>
                </a:cubicBezTo>
                <a:cubicBezTo>
                  <a:pt x="704" y="2623"/>
                  <a:pt x="687" y="2531"/>
                  <a:pt x="752" y="2531"/>
                </a:cubicBezTo>
                <a:cubicBezTo>
                  <a:pt x="771" y="2531"/>
                  <a:pt x="796" y="2539"/>
                  <a:pt x="832" y="2557"/>
                </a:cubicBezTo>
                <a:cubicBezTo>
                  <a:pt x="1030" y="2557"/>
                  <a:pt x="1268" y="2596"/>
                  <a:pt x="1466" y="2636"/>
                </a:cubicBezTo>
                <a:lnTo>
                  <a:pt x="2813" y="2874"/>
                </a:lnTo>
                <a:cubicBezTo>
                  <a:pt x="2892" y="2874"/>
                  <a:pt x="2971" y="2874"/>
                  <a:pt x="3011" y="2834"/>
                </a:cubicBezTo>
                <a:cubicBezTo>
                  <a:pt x="3031" y="2841"/>
                  <a:pt x="3053" y="2844"/>
                  <a:pt x="3074" y="2844"/>
                </a:cubicBezTo>
                <a:cubicBezTo>
                  <a:pt x="3179" y="2844"/>
                  <a:pt x="3288" y="2767"/>
                  <a:pt x="3288" y="2636"/>
                </a:cubicBezTo>
                <a:cubicBezTo>
                  <a:pt x="3328" y="2279"/>
                  <a:pt x="3367" y="1883"/>
                  <a:pt x="3407" y="1527"/>
                </a:cubicBezTo>
                <a:cubicBezTo>
                  <a:pt x="3407" y="1170"/>
                  <a:pt x="3486" y="814"/>
                  <a:pt x="3526" y="457"/>
                </a:cubicBezTo>
                <a:close/>
                <a:moveTo>
                  <a:pt x="3510" y="0"/>
                </a:moveTo>
                <a:cubicBezTo>
                  <a:pt x="3330" y="0"/>
                  <a:pt x="3194" y="61"/>
                  <a:pt x="3130" y="299"/>
                </a:cubicBezTo>
                <a:cubicBezTo>
                  <a:pt x="3011" y="655"/>
                  <a:pt x="2971" y="1051"/>
                  <a:pt x="2971" y="1408"/>
                </a:cubicBezTo>
                <a:cubicBezTo>
                  <a:pt x="2932" y="1764"/>
                  <a:pt x="2892" y="2081"/>
                  <a:pt x="2852" y="2398"/>
                </a:cubicBezTo>
                <a:cubicBezTo>
                  <a:pt x="2139" y="2240"/>
                  <a:pt x="1466" y="2161"/>
                  <a:pt x="753" y="2081"/>
                </a:cubicBezTo>
                <a:cubicBezTo>
                  <a:pt x="198" y="2081"/>
                  <a:pt x="198" y="2557"/>
                  <a:pt x="159" y="3032"/>
                </a:cubicBezTo>
                <a:cubicBezTo>
                  <a:pt x="159" y="3468"/>
                  <a:pt x="0" y="4062"/>
                  <a:pt x="476" y="4181"/>
                </a:cubicBezTo>
                <a:cubicBezTo>
                  <a:pt x="832" y="4260"/>
                  <a:pt x="1149" y="4300"/>
                  <a:pt x="1505" y="4300"/>
                </a:cubicBezTo>
                <a:lnTo>
                  <a:pt x="2456" y="4379"/>
                </a:lnTo>
                <a:cubicBezTo>
                  <a:pt x="2456" y="4775"/>
                  <a:pt x="2377" y="5171"/>
                  <a:pt x="2337" y="5567"/>
                </a:cubicBezTo>
                <a:cubicBezTo>
                  <a:pt x="2298" y="5805"/>
                  <a:pt x="2179" y="6082"/>
                  <a:pt x="2179" y="6359"/>
                </a:cubicBezTo>
                <a:cubicBezTo>
                  <a:pt x="2139" y="6914"/>
                  <a:pt x="2773" y="6874"/>
                  <a:pt x="3169" y="6914"/>
                </a:cubicBezTo>
                <a:cubicBezTo>
                  <a:pt x="3347" y="6934"/>
                  <a:pt x="3595" y="6983"/>
                  <a:pt x="3828" y="6983"/>
                </a:cubicBezTo>
                <a:cubicBezTo>
                  <a:pt x="4060" y="6983"/>
                  <a:pt x="4278" y="6934"/>
                  <a:pt x="4397" y="6756"/>
                </a:cubicBezTo>
                <a:cubicBezTo>
                  <a:pt x="4476" y="6478"/>
                  <a:pt x="4516" y="6241"/>
                  <a:pt x="4516" y="5963"/>
                </a:cubicBezTo>
                <a:cubicBezTo>
                  <a:pt x="4556" y="5607"/>
                  <a:pt x="4595" y="5290"/>
                  <a:pt x="4635" y="4933"/>
                </a:cubicBezTo>
                <a:lnTo>
                  <a:pt x="5546" y="5052"/>
                </a:lnTo>
                <a:cubicBezTo>
                  <a:pt x="5637" y="5083"/>
                  <a:pt x="5727" y="5095"/>
                  <a:pt x="5816" y="5095"/>
                </a:cubicBezTo>
                <a:cubicBezTo>
                  <a:pt x="5959" y="5095"/>
                  <a:pt x="6097" y="5062"/>
                  <a:pt x="6219" y="5013"/>
                </a:cubicBezTo>
                <a:cubicBezTo>
                  <a:pt x="6417" y="4854"/>
                  <a:pt x="6497" y="4617"/>
                  <a:pt x="6536" y="4379"/>
                </a:cubicBezTo>
                <a:cubicBezTo>
                  <a:pt x="6655" y="4022"/>
                  <a:pt x="6774" y="3626"/>
                  <a:pt x="6893" y="3230"/>
                </a:cubicBezTo>
                <a:cubicBezTo>
                  <a:pt x="6932" y="3111"/>
                  <a:pt x="6853" y="2992"/>
                  <a:pt x="6734" y="2953"/>
                </a:cubicBezTo>
                <a:lnTo>
                  <a:pt x="4714" y="2557"/>
                </a:lnTo>
                <a:cubicBezTo>
                  <a:pt x="4833" y="1923"/>
                  <a:pt x="4912" y="1289"/>
                  <a:pt x="4991" y="655"/>
                </a:cubicBezTo>
                <a:cubicBezTo>
                  <a:pt x="4991" y="101"/>
                  <a:pt x="4437" y="140"/>
                  <a:pt x="4041" y="61"/>
                </a:cubicBezTo>
                <a:cubicBezTo>
                  <a:pt x="3842" y="43"/>
                  <a:pt x="3660" y="0"/>
                  <a:pt x="35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3" name="Google Shape;1413;p55"/>
          <p:cNvSpPr txBox="1">
            <a:spLocks noGrp="1"/>
          </p:cNvSpPr>
          <p:nvPr>
            <p:ph type="title"/>
          </p:nvPr>
        </p:nvSpPr>
        <p:spPr>
          <a:xfrm>
            <a:off x="798199" y="380999"/>
            <a:ext cx="10290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6000" dirty="0">
                <a:solidFill>
                  <a:srgbClr val="002060"/>
                </a:solidFill>
                <a:latin typeface="Goudy Stout" panose="0202090407030B020401" pitchFamily="18" charset="0"/>
              </a:rPr>
              <a:t>Let’s</a:t>
            </a:r>
            <a:r>
              <a:rPr lang="en" sz="6600" dirty="0">
                <a:solidFill>
                  <a:srgbClr val="002060"/>
                </a:solidFill>
                <a:latin typeface="Goudy Stout" panose="0202090407030B020401" pitchFamily="18" charset="0"/>
              </a:rPr>
              <a:t> Recap!</a:t>
            </a:r>
            <a:endParaRPr sz="6600"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sp>
        <p:nvSpPr>
          <p:cNvPr id="1414" name="Google Shape;1414;p55"/>
          <p:cNvSpPr/>
          <p:nvPr/>
        </p:nvSpPr>
        <p:spPr>
          <a:xfrm>
            <a:off x="3791844" y="1198990"/>
            <a:ext cx="372113" cy="366076"/>
          </a:xfrm>
          <a:custGeom>
            <a:avLst/>
            <a:gdLst/>
            <a:ahLst/>
            <a:cxnLst/>
            <a:rect l="l" t="t" r="r" b="b"/>
            <a:pathLst>
              <a:path w="8002" h="7758" extrusionOk="0">
                <a:moveTo>
                  <a:pt x="4159" y="627"/>
                </a:moveTo>
                <a:cubicBezTo>
                  <a:pt x="4278" y="905"/>
                  <a:pt x="4397" y="1222"/>
                  <a:pt x="4476" y="1539"/>
                </a:cubicBezTo>
                <a:cubicBezTo>
                  <a:pt x="4635" y="1895"/>
                  <a:pt x="4754" y="2252"/>
                  <a:pt x="4833" y="2608"/>
                </a:cubicBezTo>
                <a:cubicBezTo>
                  <a:pt x="4872" y="2687"/>
                  <a:pt x="4952" y="2767"/>
                  <a:pt x="5031" y="2767"/>
                </a:cubicBezTo>
                <a:cubicBezTo>
                  <a:pt x="5060" y="2825"/>
                  <a:pt x="5110" y="2861"/>
                  <a:pt x="5166" y="2861"/>
                </a:cubicBezTo>
                <a:cubicBezTo>
                  <a:pt x="5186" y="2861"/>
                  <a:pt x="5208" y="2856"/>
                  <a:pt x="5229" y="2846"/>
                </a:cubicBezTo>
                <a:cubicBezTo>
                  <a:pt x="5680" y="2786"/>
                  <a:pt x="6314" y="2634"/>
                  <a:pt x="6888" y="2634"/>
                </a:cubicBezTo>
                <a:cubicBezTo>
                  <a:pt x="7070" y="2634"/>
                  <a:pt x="7246" y="2649"/>
                  <a:pt x="7408" y="2687"/>
                </a:cubicBezTo>
                <a:cubicBezTo>
                  <a:pt x="7011" y="3242"/>
                  <a:pt x="6576" y="3717"/>
                  <a:pt x="6100" y="4193"/>
                </a:cubicBezTo>
                <a:cubicBezTo>
                  <a:pt x="6021" y="4272"/>
                  <a:pt x="6021" y="4351"/>
                  <a:pt x="6061" y="4430"/>
                </a:cubicBezTo>
                <a:cubicBezTo>
                  <a:pt x="6061" y="4470"/>
                  <a:pt x="6100" y="4510"/>
                  <a:pt x="6100" y="4549"/>
                </a:cubicBezTo>
                <a:cubicBezTo>
                  <a:pt x="6338" y="4906"/>
                  <a:pt x="6536" y="5262"/>
                  <a:pt x="6695" y="5658"/>
                </a:cubicBezTo>
                <a:cubicBezTo>
                  <a:pt x="6734" y="5817"/>
                  <a:pt x="7051" y="6649"/>
                  <a:pt x="6853" y="6767"/>
                </a:cubicBezTo>
                <a:cubicBezTo>
                  <a:pt x="6833" y="6780"/>
                  <a:pt x="6807" y="6785"/>
                  <a:pt x="6778" y="6785"/>
                </a:cubicBezTo>
                <a:cubicBezTo>
                  <a:pt x="6523" y="6785"/>
                  <a:pt x="5969" y="6359"/>
                  <a:pt x="5863" y="6252"/>
                </a:cubicBezTo>
                <a:cubicBezTo>
                  <a:pt x="5427" y="6054"/>
                  <a:pt x="5031" y="5817"/>
                  <a:pt x="4635" y="5539"/>
                </a:cubicBezTo>
                <a:cubicBezTo>
                  <a:pt x="4595" y="5500"/>
                  <a:pt x="4555" y="5500"/>
                  <a:pt x="4516" y="5500"/>
                </a:cubicBezTo>
                <a:cubicBezTo>
                  <a:pt x="4456" y="5460"/>
                  <a:pt x="4397" y="5440"/>
                  <a:pt x="4338" y="5440"/>
                </a:cubicBezTo>
                <a:cubicBezTo>
                  <a:pt x="4278" y="5440"/>
                  <a:pt x="4219" y="5460"/>
                  <a:pt x="4159" y="5500"/>
                </a:cubicBezTo>
                <a:cubicBezTo>
                  <a:pt x="3763" y="5856"/>
                  <a:pt x="3407" y="6213"/>
                  <a:pt x="2971" y="6569"/>
                </a:cubicBezTo>
                <a:cubicBezTo>
                  <a:pt x="2694" y="6886"/>
                  <a:pt x="2337" y="7124"/>
                  <a:pt x="1941" y="7282"/>
                </a:cubicBezTo>
                <a:cubicBezTo>
                  <a:pt x="1981" y="6965"/>
                  <a:pt x="2060" y="6649"/>
                  <a:pt x="2139" y="6371"/>
                </a:cubicBezTo>
                <a:cubicBezTo>
                  <a:pt x="2258" y="5975"/>
                  <a:pt x="2337" y="5619"/>
                  <a:pt x="2416" y="5223"/>
                </a:cubicBezTo>
                <a:cubicBezTo>
                  <a:pt x="2535" y="5143"/>
                  <a:pt x="2535" y="4906"/>
                  <a:pt x="2416" y="4826"/>
                </a:cubicBezTo>
                <a:cubicBezTo>
                  <a:pt x="1703" y="4510"/>
                  <a:pt x="1070" y="3995"/>
                  <a:pt x="594" y="3361"/>
                </a:cubicBezTo>
                <a:cubicBezTo>
                  <a:pt x="826" y="3303"/>
                  <a:pt x="1079" y="3266"/>
                  <a:pt x="1323" y="3266"/>
                </a:cubicBezTo>
                <a:cubicBezTo>
                  <a:pt x="1412" y="3266"/>
                  <a:pt x="1500" y="3271"/>
                  <a:pt x="1585" y="3282"/>
                </a:cubicBezTo>
                <a:cubicBezTo>
                  <a:pt x="1941" y="3282"/>
                  <a:pt x="2337" y="3242"/>
                  <a:pt x="2694" y="3242"/>
                </a:cubicBezTo>
                <a:cubicBezTo>
                  <a:pt x="2733" y="3242"/>
                  <a:pt x="2813" y="3202"/>
                  <a:pt x="2852" y="3163"/>
                </a:cubicBezTo>
                <a:cubicBezTo>
                  <a:pt x="2885" y="3212"/>
                  <a:pt x="2939" y="3234"/>
                  <a:pt x="2997" y="3234"/>
                </a:cubicBezTo>
                <a:cubicBezTo>
                  <a:pt x="3076" y="3234"/>
                  <a:pt x="3163" y="3192"/>
                  <a:pt x="3209" y="3123"/>
                </a:cubicBezTo>
                <a:cubicBezTo>
                  <a:pt x="3526" y="2291"/>
                  <a:pt x="3842" y="1459"/>
                  <a:pt x="4159" y="627"/>
                </a:cubicBezTo>
                <a:close/>
                <a:moveTo>
                  <a:pt x="4056" y="0"/>
                </a:moveTo>
                <a:cubicBezTo>
                  <a:pt x="3974" y="0"/>
                  <a:pt x="3898" y="56"/>
                  <a:pt x="3842" y="113"/>
                </a:cubicBezTo>
                <a:cubicBezTo>
                  <a:pt x="3486" y="1024"/>
                  <a:pt x="3169" y="1935"/>
                  <a:pt x="2813" y="2846"/>
                </a:cubicBezTo>
                <a:cubicBezTo>
                  <a:pt x="2773" y="2806"/>
                  <a:pt x="2694" y="2806"/>
                  <a:pt x="2654" y="2806"/>
                </a:cubicBezTo>
                <a:cubicBezTo>
                  <a:pt x="2139" y="2806"/>
                  <a:pt x="1664" y="2846"/>
                  <a:pt x="1149" y="2846"/>
                </a:cubicBezTo>
                <a:cubicBezTo>
                  <a:pt x="792" y="2846"/>
                  <a:pt x="436" y="2925"/>
                  <a:pt x="119" y="3083"/>
                </a:cubicBezTo>
                <a:cubicBezTo>
                  <a:pt x="40" y="3123"/>
                  <a:pt x="0" y="3242"/>
                  <a:pt x="40" y="3321"/>
                </a:cubicBezTo>
                <a:cubicBezTo>
                  <a:pt x="357" y="4113"/>
                  <a:pt x="1188" y="4708"/>
                  <a:pt x="1941" y="5143"/>
                </a:cubicBezTo>
                <a:cubicBezTo>
                  <a:pt x="1783" y="5777"/>
                  <a:pt x="1664" y="6411"/>
                  <a:pt x="1545" y="7045"/>
                </a:cubicBezTo>
                <a:cubicBezTo>
                  <a:pt x="1466" y="7322"/>
                  <a:pt x="1426" y="7718"/>
                  <a:pt x="1862" y="7758"/>
                </a:cubicBezTo>
                <a:cubicBezTo>
                  <a:pt x="2258" y="7758"/>
                  <a:pt x="2773" y="7322"/>
                  <a:pt x="3090" y="7084"/>
                </a:cubicBezTo>
                <a:cubicBezTo>
                  <a:pt x="3526" y="6728"/>
                  <a:pt x="3961" y="6332"/>
                  <a:pt x="4397" y="5936"/>
                </a:cubicBezTo>
                <a:cubicBezTo>
                  <a:pt x="4872" y="6252"/>
                  <a:pt x="5427" y="6569"/>
                  <a:pt x="5942" y="6847"/>
                </a:cubicBezTo>
                <a:cubicBezTo>
                  <a:pt x="6193" y="6972"/>
                  <a:pt x="6619" y="7273"/>
                  <a:pt x="6963" y="7273"/>
                </a:cubicBezTo>
                <a:cubicBezTo>
                  <a:pt x="7052" y="7273"/>
                  <a:pt x="7136" y="7252"/>
                  <a:pt x="7209" y="7203"/>
                </a:cubicBezTo>
                <a:cubicBezTo>
                  <a:pt x="7526" y="6965"/>
                  <a:pt x="7289" y="6292"/>
                  <a:pt x="7249" y="5975"/>
                </a:cubicBezTo>
                <a:cubicBezTo>
                  <a:pt x="7091" y="5421"/>
                  <a:pt x="6853" y="4866"/>
                  <a:pt x="6536" y="4351"/>
                </a:cubicBezTo>
                <a:cubicBezTo>
                  <a:pt x="7051" y="3876"/>
                  <a:pt x="7526" y="3321"/>
                  <a:pt x="7922" y="2727"/>
                </a:cubicBezTo>
                <a:cubicBezTo>
                  <a:pt x="8002" y="2608"/>
                  <a:pt x="8002" y="2450"/>
                  <a:pt x="7883" y="2410"/>
                </a:cubicBezTo>
                <a:cubicBezTo>
                  <a:pt x="7578" y="2250"/>
                  <a:pt x="7222" y="2193"/>
                  <a:pt x="6851" y="2193"/>
                </a:cubicBezTo>
                <a:cubicBezTo>
                  <a:pt x="6304" y="2193"/>
                  <a:pt x="5724" y="2316"/>
                  <a:pt x="5229" y="2410"/>
                </a:cubicBezTo>
                <a:cubicBezTo>
                  <a:pt x="5110" y="1895"/>
                  <a:pt x="4912" y="1380"/>
                  <a:pt x="4714" y="905"/>
                </a:cubicBezTo>
                <a:cubicBezTo>
                  <a:pt x="4595" y="588"/>
                  <a:pt x="4516" y="152"/>
                  <a:pt x="4159" y="33"/>
                </a:cubicBezTo>
                <a:cubicBezTo>
                  <a:pt x="4125" y="10"/>
                  <a:pt x="4090" y="0"/>
                  <a:pt x="40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5" name="Google Shape;1415;p55"/>
          <p:cNvSpPr txBox="1">
            <a:spLocks noGrp="1"/>
          </p:cNvSpPr>
          <p:nvPr>
            <p:ph type="subTitle" idx="1"/>
          </p:nvPr>
        </p:nvSpPr>
        <p:spPr>
          <a:xfrm>
            <a:off x="191955" y="1718207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Allusion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16" name="Google Shape;1416;p55"/>
          <p:cNvSpPr txBox="1">
            <a:spLocks noGrp="1"/>
          </p:cNvSpPr>
          <p:nvPr>
            <p:ph type="subTitle" idx="3"/>
          </p:nvPr>
        </p:nvSpPr>
        <p:spPr>
          <a:xfrm>
            <a:off x="8292993" y="1585292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Tone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17" name="Google Shape;1417;p55"/>
          <p:cNvSpPr txBox="1">
            <a:spLocks noGrp="1"/>
          </p:cNvSpPr>
          <p:nvPr>
            <p:ph type="subTitle" idx="4"/>
          </p:nvPr>
        </p:nvSpPr>
        <p:spPr>
          <a:xfrm>
            <a:off x="8258491" y="1924616"/>
            <a:ext cx="3086565" cy="91527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dirty="0"/>
              <a:t>The writer’s attitude towards the subject of the poem</a:t>
            </a:r>
            <a:endParaRPr dirty="0"/>
          </a:p>
        </p:txBody>
      </p:sp>
      <p:sp>
        <p:nvSpPr>
          <p:cNvPr id="1418" name="Google Shape;1418;p55"/>
          <p:cNvSpPr txBox="1">
            <a:spLocks noGrp="1"/>
          </p:cNvSpPr>
          <p:nvPr>
            <p:ph type="subTitle" idx="5"/>
          </p:nvPr>
        </p:nvSpPr>
        <p:spPr>
          <a:xfrm>
            <a:off x="2862665" y="1592200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Cacophony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19" name="Google Shape;1419;p55"/>
          <p:cNvSpPr txBox="1">
            <a:spLocks noGrp="1"/>
          </p:cNvSpPr>
          <p:nvPr>
            <p:ph type="subTitle" idx="6"/>
          </p:nvPr>
        </p:nvSpPr>
        <p:spPr>
          <a:xfrm>
            <a:off x="2966456" y="2009105"/>
            <a:ext cx="26364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/>
              <a:t>Harsh sounds</a:t>
            </a:r>
            <a:endParaRPr dirty="0"/>
          </a:p>
        </p:txBody>
      </p:sp>
      <p:sp>
        <p:nvSpPr>
          <p:cNvPr id="1420" name="Google Shape;1420;p55"/>
          <p:cNvSpPr txBox="1">
            <a:spLocks noGrp="1"/>
          </p:cNvSpPr>
          <p:nvPr>
            <p:ph type="subTitle" idx="7"/>
          </p:nvPr>
        </p:nvSpPr>
        <p:spPr>
          <a:xfrm>
            <a:off x="287667" y="4308520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Sibilance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21" name="Google Shape;1421;p55"/>
          <p:cNvSpPr txBox="1">
            <a:spLocks noGrp="1"/>
          </p:cNvSpPr>
          <p:nvPr>
            <p:ph type="subTitle" idx="8"/>
          </p:nvPr>
        </p:nvSpPr>
        <p:spPr>
          <a:xfrm>
            <a:off x="122904" y="4708258"/>
            <a:ext cx="2739761" cy="9913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dirty="0"/>
              <a:t>Repeated ‘S’ sounds</a:t>
            </a:r>
            <a:endParaRPr dirty="0"/>
          </a:p>
        </p:txBody>
      </p:sp>
      <p:sp>
        <p:nvSpPr>
          <p:cNvPr id="1422" name="Google Shape;1422;p55"/>
          <p:cNvSpPr txBox="1">
            <a:spLocks noGrp="1"/>
          </p:cNvSpPr>
          <p:nvPr>
            <p:ph type="subTitle" idx="9"/>
          </p:nvPr>
        </p:nvSpPr>
        <p:spPr>
          <a:xfrm>
            <a:off x="5533376" y="1597824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Theme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23" name="Google Shape;1423;p55"/>
          <p:cNvSpPr txBox="1">
            <a:spLocks noGrp="1"/>
          </p:cNvSpPr>
          <p:nvPr>
            <p:ph type="subTitle" idx="13"/>
          </p:nvPr>
        </p:nvSpPr>
        <p:spPr>
          <a:xfrm>
            <a:off x="5577733" y="2029787"/>
            <a:ext cx="26364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/>
              <a:t>Main message/ Idea of the poem</a:t>
            </a:r>
            <a:endParaRPr dirty="0"/>
          </a:p>
        </p:txBody>
      </p:sp>
      <p:sp>
        <p:nvSpPr>
          <p:cNvPr id="1424" name="Google Shape;1424;p55"/>
          <p:cNvSpPr txBox="1">
            <a:spLocks noGrp="1"/>
          </p:cNvSpPr>
          <p:nvPr>
            <p:ph type="subTitle" idx="14"/>
          </p:nvPr>
        </p:nvSpPr>
        <p:spPr>
          <a:xfrm>
            <a:off x="2785600" y="4308520"/>
            <a:ext cx="2636400" cy="5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Couplet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25" name="Google Shape;1425;p55"/>
          <p:cNvSpPr txBox="1">
            <a:spLocks noGrp="1"/>
          </p:cNvSpPr>
          <p:nvPr>
            <p:ph type="subTitle" idx="15"/>
          </p:nvPr>
        </p:nvSpPr>
        <p:spPr>
          <a:xfrm>
            <a:off x="3036729" y="4769968"/>
            <a:ext cx="2636400" cy="8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dirty="0"/>
              <a:t>Two lines with the same rhythm and rhyme</a:t>
            </a:r>
            <a:endParaRPr dirty="0"/>
          </a:p>
        </p:txBody>
      </p:sp>
      <p:grpSp>
        <p:nvGrpSpPr>
          <p:cNvPr id="1426" name="Google Shape;1426;p55"/>
          <p:cNvGrpSpPr/>
          <p:nvPr/>
        </p:nvGrpSpPr>
        <p:grpSpPr>
          <a:xfrm>
            <a:off x="3934095" y="3873277"/>
            <a:ext cx="341381" cy="346731"/>
            <a:chOff x="2362174" y="3570530"/>
            <a:chExt cx="370690" cy="373417"/>
          </a:xfrm>
        </p:grpSpPr>
        <p:sp>
          <p:nvSpPr>
            <p:cNvPr id="1427" name="Google Shape;1427;p55"/>
            <p:cNvSpPr/>
            <p:nvPr/>
          </p:nvSpPr>
          <p:spPr>
            <a:xfrm>
              <a:off x="2389710" y="3594964"/>
              <a:ext cx="313480" cy="325457"/>
            </a:xfrm>
            <a:custGeom>
              <a:avLst/>
              <a:gdLst/>
              <a:ahLst/>
              <a:cxnLst/>
              <a:rect l="l" t="t" r="r" b="b"/>
              <a:pathLst>
                <a:path w="5863" h="6087" extrusionOk="0">
                  <a:moveTo>
                    <a:pt x="3011" y="0"/>
                  </a:moveTo>
                  <a:cubicBezTo>
                    <a:pt x="2971" y="357"/>
                    <a:pt x="2892" y="713"/>
                    <a:pt x="2892" y="1070"/>
                  </a:cubicBezTo>
                  <a:cubicBezTo>
                    <a:pt x="2852" y="1426"/>
                    <a:pt x="2813" y="1822"/>
                    <a:pt x="2773" y="2179"/>
                  </a:cubicBezTo>
                  <a:cubicBezTo>
                    <a:pt x="2773" y="2310"/>
                    <a:pt x="2664" y="2387"/>
                    <a:pt x="2559" y="2387"/>
                  </a:cubicBezTo>
                  <a:cubicBezTo>
                    <a:pt x="2538" y="2387"/>
                    <a:pt x="2516" y="2384"/>
                    <a:pt x="2496" y="2377"/>
                  </a:cubicBezTo>
                  <a:cubicBezTo>
                    <a:pt x="2456" y="2417"/>
                    <a:pt x="2377" y="2417"/>
                    <a:pt x="2298" y="2417"/>
                  </a:cubicBezTo>
                  <a:lnTo>
                    <a:pt x="951" y="2219"/>
                  </a:lnTo>
                  <a:cubicBezTo>
                    <a:pt x="753" y="2139"/>
                    <a:pt x="515" y="2100"/>
                    <a:pt x="317" y="2100"/>
                  </a:cubicBezTo>
                  <a:cubicBezTo>
                    <a:pt x="281" y="2091"/>
                    <a:pt x="252" y="2086"/>
                    <a:pt x="228" y="2086"/>
                  </a:cubicBezTo>
                  <a:cubicBezTo>
                    <a:pt x="145" y="2086"/>
                    <a:pt x="128" y="2144"/>
                    <a:pt x="159" y="2298"/>
                  </a:cubicBezTo>
                  <a:cubicBezTo>
                    <a:pt x="198" y="2456"/>
                    <a:pt x="119" y="2535"/>
                    <a:pt x="119" y="2654"/>
                  </a:cubicBezTo>
                  <a:cubicBezTo>
                    <a:pt x="119" y="2852"/>
                    <a:pt x="0" y="3209"/>
                    <a:pt x="238" y="3328"/>
                  </a:cubicBezTo>
                  <a:cubicBezTo>
                    <a:pt x="476" y="3367"/>
                    <a:pt x="753" y="3407"/>
                    <a:pt x="990" y="3407"/>
                  </a:cubicBezTo>
                  <a:cubicBezTo>
                    <a:pt x="1426" y="3447"/>
                    <a:pt x="1862" y="3486"/>
                    <a:pt x="2298" y="3486"/>
                  </a:cubicBezTo>
                  <a:cubicBezTo>
                    <a:pt x="2496" y="3486"/>
                    <a:pt x="2496" y="3724"/>
                    <a:pt x="2417" y="3843"/>
                  </a:cubicBezTo>
                  <a:cubicBezTo>
                    <a:pt x="2377" y="4278"/>
                    <a:pt x="2337" y="4714"/>
                    <a:pt x="2298" y="5110"/>
                  </a:cubicBezTo>
                  <a:cubicBezTo>
                    <a:pt x="2218" y="5308"/>
                    <a:pt x="2179" y="5546"/>
                    <a:pt x="2139" y="5744"/>
                  </a:cubicBezTo>
                  <a:cubicBezTo>
                    <a:pt x="2060" y="5942"/>
                    <a:pt x="2139" y="5982"/>
                    <a:pt x="2298" y="5982"/>
                  </a:cubicBezTo>
                  <a:lnTo>
                    <a:pt x="2575" y="5982"/>
                  </a:lnTo>
                  <a:cubicBezTo>
                    <a:pt x="2813" y="6021"/>
                    <a:pt x="3050" y="6061"/>
                    <a:pt x="3288" y="6061"/>
                  </a:cubicBezTo>
                  <a:cubicBezTo>
                    <a:pt x="3354" y="6077"/>
                    <a:pt x="3399" y="6087"/>
                    <a:pt x="3429" y="6087"/>
                  </a:cubicBezTo>
                  <a:cubicBezTo>
                    <a:pt x="3472" y="6087"/>
                    <a:pt x="3486" y="6068"/>
                    <a:pt x="3486" y="6021"/>
                  </a:cubicBezTo>
                  <a:lnTo>
                    <a:pt x="3526" y="5625"/>
                  </a:lnTo>
                  <a:lnTo>
                    <a:pt x="3684" y="4318"/>
                  </a:lnTo>
                  <a:cubicBezTo>
                    <a:pt x="3684" y="4239"/>
                    <a:pt x="3724" y="4199"/>
                    <a:pt x="3763" y="4160"/>
                  </a:cubicBezTo>
                  <a:cubicBezTo>
                    <a:pt x="3793" y="4070"/>
                    <a:pt x="3867" y="4026"/>
                    <a:pt x="3936" y="4026"/>
                  </a:cubicBezTo>
                  <a:cubicBezTo>
                    <a:pt x="3959" y="4026"/>
                    <a:pt x="3981" y="4031"/>
                    <a:pt x="4001" y="4041"/>
                  </a:cubicBezTo>
                  <a:lnTo>
                    <a:pt x="4754" y="4120"/>
                  </a:lnTo>
                  <a:cubicBezTo>
                    <a:pt x="4884" y="4142"/>
                    <a:pt x="5014" y="4175"/>
                    <a:pt x="5137" y="4175"/>
                  </a:cubicBezTo>
                  <a:cubicBezTo>
                    <a:pt x="5239" y="4175"/>
                    <a:pt x="5337" y="4152"/>
                    <a:pt x="5427" y="4080"/>
                  </a:cubicBezTo>
                  <a:cubicBezTo>
                    <a:pt x="5665" y="3724"/>
                    <a:pt x="5823" y="3328"/>
                    <a:pt x="5863" y="2932"/>
                  </a:cubicBezTo>
                  <a:lnTo>
                    <a:pt x="4041" y="2575"/>
                  </a:lnTo>
                  <a:cubicBezTo>
                    <a:pt x="4001" y="2535"/>
                    <a:pt x="3961" y="2535"/>
                    <a:pt x="3922" y="2496"/>
                  </a:cubicBezTo>
                  <a:cubicBezTo>
                    <a:pt x="3763" y="2496"/>
                    <a:pt x="3684" y="2377"/>
                    <a:pt x="3684" y="2219"/>
                  </a:cubicBezTo>
                  <a:cubicBezTo>
                    <a:pt x="3763" y="1704"/>
                    <a:pt x="3843" y="1149"/>
                    <a:pt x="3961" y="594"/>
                  </a:cubicBezTo>
                  <a:cubicBezTo>
                    <a:pt x="3961" y="515"/>
                    <a:pt x="4041" y="198"/>
                    <a:pt x="3961" y="159"/>
                  </a:cubicBezTo>
                  <a:cubicBezTo>
                    <a:pt x="3882" y="79"/>
                    <a:pt x="3684" y="79"/>
                    <a:pt x="3605" y="79"/>
                  </a:cubicBezTo>
                  <a:cubicBezTo>
                    <a:pt x="3407" y="40"/>
                    <a:pt x="3209" y="40"/>
                    <a:pt x="3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1428;p55"/>
            <p:cNvSpPr/>
            <p:nvPr/>
          </p:nvSpPr>
          <p:spPr>
            <a:xfrm>
              <a:off x="2362174" y="3570530"/>
              <a:ext cx="370690" cy="373417"/>
            </a:xfrm>
            <a:custGeom>
              <a:avLst/>
              <a:gdLst/>
              <a:ahLst/>
              <a:cxnLst/>
              <a:rect l="l" t="t" r="r" b="b"/>
              <a:pathLst>
                <a:path w="6933" h="6984" extrusionOk="0">
                  <a:moveTo>
                    <a:pt x="3526" y="457"/>
                  </a:moveTo>
                  <a:cubicBezTo>
                    <a:pt x="3724" y="497"/>
                    <a:pt x="3922" y="497"/>
                    <a:pt x="4120" y="536"/>
                  </a:cubicBezTo>
                  <a:cubicBezTo>
                    <a:pt x="4199" y="536"/>
                    <a:pt x="4437" y="536"/>
                    <a:pt x="4476" y="576"/>
                  </a:cubicBezTo>
                  <a:cubicBezTo>
                    <a:pt x="4516" y="655"/>
                    <a:pt x="4476" y="972"/>
                    <a:pt x="4476" y="1051"/>
                  </a:cubicBezTo>
                  <a:cubicBezTo>
                    <a:pt x="4358" y="1606"/>
                    <a:pt x="4278" y="2121"/>
                    <a:pt x="4199" y="2676"/>
                  </a:cubicBezTo>
                  <a:cubicBezTo>
                    <a:pt x="4199" y="2834"/>
                    <a:pt x="4278" y="2953"/>
                    <a:pt x="4437" y="2953"/>
                  </a:cubicBezTo>
                  <a:cubicBezTo>
                    <a:pt x="4476" y="2992"/>
                    <a:pt x="4516" y="2992"/>
                    <a:pt x="4556" y="2992"/>
                  </a:cubicBezTo>
                  <a:lnTo>
                    <a:pt x="6417" y="3349"/>
                  </a:lnTo>
                  <a:cubicBezTo>
                    <a:pt x="6338" y="3785"/>
                    <a:pt x="6180" y="4181"/>
                    <a:pt x="5942" y="4498"/>
                  </a:cubicBezTo>
                  <a:cubicBezTo>
                    <a:pt x="5858" y="4582"/>
                    <a:pt x="5766" y="4609"/>
                    <a:pt x="5671" y="4609"/>
                  </a:cubicBezTo>
                  <a:cubicBezTo>
                    <a:pt x="5542" y="4609"/>
                    <a:pt x="5405" y="4560"/>
                    <a:pt x="5269" y="4537"/>
                  </a:cubicBezTo>
                  <a:lnTo>
                    <a:pt x="4516" y="4458"/>
                  </a:lnTo>
                  <a:cubicBezTo>
                    <a:pt x="4437" y="4458"/>
                    <a:pt x="4318" y="4498"/>
                    <a:pt x="4278" y="4577"/>
                  </a:cubicBezTo>
                  <a:cubicBezTo>
                    <a:pt x="4239" y="4617"/>
                    <a:pt x="4199" y="4656"/>
                    <a:pt x="4199" y="4735"/>
                  </a:cubicBezTo>
                  <a:lnTo>
                    <a:pt x="4041" y="6082"/>
                  </a:lnTo>
                  <a:lnTo>
                    <a:pt x="4001" y="6439"/>
                  </a:lnTo>
                  <a:cubicBezTo>
                    <a:pt x="4001" y="6504"/>
                    <a:pt x="3989" y="6534"/>
                    <a:pt x="3958" y="6534"/>
                  </a:cubicBezTo>
                  <a:cubicBezTo>
                    <a:pt x="3933" y="6534"/>
                    <a:pt x="3896" y="6514"/>
                    <a:pt x="3843" y="6478"/>
                  </a:cubicBezTo>
                  <a:cubicBezTo>
                    <a:pt x="3565" y="6478"/>
                    <a:pt x="3328" y="6478"/>
                    <a:pt x="3090" y="6439"/>
                  </a:cubicBezTo>
                  <a:lnTo>
                    <a:pt x="2813" y="6399"/>
                  </a:lnTo>
                  <a:cubicBezTo>
                    <a:pt x="2785" y="6406"/>
                    <a:pt x="2762" y="6409"/>
                    <a:pt x="2742" y="6409"/>
                  </a:cubicBezTo>
                  <a:cubicBezTo>
                    <a:pt x="2644" y="6409"/>
                    <a:pt x="2628" y="6332"/>
                    <a:pt x="2694" y="6201"/>
                  </a:cubicBezTo>
                  <a:cubicBezTo>
                    <a:pt x="2694" y="5963"/>
                    <a:pt x="2733" y="5765"/>
                    <a:pt x="2813" y="5567"/>
                  </a:cubicBezTo>
                  <a:cubicBezTo>
                    <a:pt x="2852" y="5131"/>
                    <a:pt x="2892" y="4735"/>
                    <a:pt x="2932" y="4300"/>
                  </a:cubicBezTo>
                  <a:cubicBezTo>
                    <a:pt x="3011" y="4181"/>
                    <a:pt x="3011" y="3943"/>
                    <a:pt x="2813" y="3943"/>
                  </a:cubicBezTo>
                  <a:cubicBezTo>
                    <a:pt x="2377" y="3904"/>
                    <a:pt x="1941" y="3864"/>
                    <a:pt x="1505" y="3824"/>
                  </a:cubicBezTo>
                  <a:cubicBezTo>
                    <a:pt x="1442" y="3835"/>
                    <a:pt x="1375" y="3840"/>
                    <a:pt x="1307" y="3840"/>
                  </a:cubicBezTo>
                  <a:cubicBezTo>
                    <a:pt x="1122" y="3840"/>
                    <a:pt x="927" y="3803"/>
                    <a:pt x="753" y="3745"/>
                  </a:cubicBezTo>
                  <a:cubicBezTo>
                    <a:pt x="515" y="3626"/>
                    <a:pt x="634" y="3309"/>
                    <a:pt x="634" y="3072"/>
                  </a:cubicBezTo>
                  <a:cubicBezTo>
                    <a:pt x="634" y="2953"/>
                    <a:pt x="634" y="2834"/>
                    <a:pt x="674" y="2715"/>
                  </a:cubicBezTo>
                  <a:cubicBezTo>
                    <a:pt x="704" y="2623"/>
                    <a:pt x="687" y="2531"/>
                    <a:pt x="752" y="2531"/>
                  </a:cubicBezTo>
                  <a:cubicBezTo>
                    <a:pt x="771" y="2531"/>
                    <a:pt x="796" y="2539"/>
                    <a:pt x="832" y="2557"/>
                  </a:cubicBezTo>
                  <a:cubicBezTo>
                    <a:pt x="1030" y="2557"/>
                    <a:pt x="1268" y="2596"/>
                    <a:pt x="1466" y="2636"/>
                  </a:cubicBezTo>
                  <a:lnTo>
                    <a:pt x="2813" y="2874"/>
                  </a:lnTo>
                  <a:cubicBezTo>
                    <a:pt x="2892" y="2874"/>
                    <a:pt x="2971" y="2874"/>
                    <a:pt x="3011" y="2834"/>
                  </a:cubicBezTo>
                  <a:cubicBezTo>
                    <a:pt x="3031" y="2841"/>
                    <a:pt x="3053" y="2844"/>
                    <a:pt x="3074" y="2844"/>
                  </a:cubicBezTo>
                  <a:cubicBezTo>
                    <a:pt x="3179" y="2844"/>
                    <a:pt x="3288" y="2767"/>
                    <a:pt x="3288" y="2636"/>
                  </a:cubicBezTo>
                  <a:cubicBezTo>
                    <a:pt x="3328" y="2279"/>
                    <a:pt x="3367" y="1883"/>
                    <a:pt x="3407" y="1527"/>
                  </a:cubicBezTo>
                  <a:cubicBezTo>
                    <a:pt x="3407" y="1170"/>
                    <a:pt x="3486" y="814"/>
                    <a:pt x="3526" y="457"/>
                  </a:cubicBezTo>
                  <a:close/>
                  <a:moveTo>
                    <a:pt x="3510" y="0"/>
                  </a:moveTo>
                  <a:cubicBezTo>
                    <a:pt x="3330" y="0"/>
                    <a:pt x="3194" y="61"/>
                    <a:pt x="3130" y="299"/>
                  </a:cubicBezTo>
                  <a:cubicBezTo>
                    <a:pt x="3011" y="655"/>
                    <a:pt x="2971" y="1051"/>
                    <a:pt x="2971" y="1408"/>
                  </a:cubicBezTo>
                  <a:cubicBezTo>
                    <a:pt x="2932" y="1764"/>
                    <a:pt x="2892" y="2081"/>
                    <a:pt x="2852" y="2398"/>
                  </a:cubicBezTo>
                  <a:cubicBezTo>
                    <a:pt x="2139" y="2240"/>
                    <a:pt x="1466" y="2161"/>
                    <a:pt x="753" y="2081"/>
                  </a:cubicBezTo>
                  <a:cubicBezTo>
                    <a:pt x="198" y="2081"/>
                    <a:pt x="198" y="2557"/>
                    <a:pt x="159" y="3032"/>
                  </a:cubicBezTo>
                  <a:cubicBezTo>
                    <a:pt x="159" y="3468"/>
                    <a:pt x="0" y="4062"/>
                    <a:pt x="476" y="4181"/>
                  </a:cubicBezTo>
                  <a:cubicBezTo>
                    <a:pt x="832" y="4260"/>
                    <a:pt x="1149" y="4300"/>
                    <a:pt x="1505" y="4300"/>
                  </a:cubicBezTo>
                  <a:lnTo>
                    <a:pt x="2456" y="4379"/>
                  </a:lnTo>
                  <a:cubicBezTo>
                    <a:pt x="2456" y="4775"/>
                    <a:pt x="2377" y="5171"/>
                    <a:pt x="2337" y="5567"/>
                  </a:cubicBezTo>
                  <a:cubicBezTo>
                    <a:pt x="2298" y="5805"/>
                    <a:pt x="2179" y="6082"/>
                    <a:pt x="2179" y="6359"/>
                  </a:cubicBezTo>
                  <a:cubicBezTo>
                    <a:pt x="2139" y="6914"/>
                    <a:pt x="2773" y="6874"/>
                    <a:pt x="3169" y="6914"/>
                  </a:cubicBezTo>
                  <a:cubicBezTo>
                    <a:pt x="3347" y="6934"/>
                    <a:pt x="3595" y="6983"/>
                    <a:pt x="3828" y="6983"/>
                  </a:cubicBezTo>
                  <a:cubicBezTo>
                    <a:pt x="4060" y="6983"/>
                    <a:pt x="4278" y="6934"/>
                    <a:pt x="4397" y="6756"/>
                  </a:cubicBezTo>
                  <a:cubicBezTo>
                    <a:pt x="4476" y="6478"/>
                    <a:pt x="4516" y="6241"/>
                    <a:pt x="4516" y="5963"/>
                  </a:cubicBezTo>
                  <a:cubicBezTo>
                    <a:pt x="4556" y="5607"/>
                    <a:pt x="4595" y="5290"/>
                    <a:pt x="4635" y="4933"/>
                  </a:cubicBezTo>
                  <a:lnTo>
                    <a:pt x="5546" y="5052"/>
                  </a:lnTo>
                  <a:cubicBezTo>
                    <a:pt x="5637" y="5083"/>
                    <a:pt x="5727" y="5095"/>
                    <a:pt x="5816" y="5095"/>
                  </a:cubicBezTo>
                  <a:cubicBezTo>
                    <a:pt x="5959" y="5095"/>
                    <a:pt x="6097" y="5062"/>
                    <a:pt x="6219" y="5013"/>
                  </a:cubicBezTo>
                  <a:cubicBezTo>
                    <a:pt x="6417" y="4854"/>
                    <a:pt x="6497" y="4617"/>
                    <a:pt x="6536" y="4379"/>
                  </a:cubicBezTo>
                  <a:cubicBezTo>
                    <a:pt x="6655" y="4022"/>
                    <a:pt x="6774" y="3626"/>
                    <a:pt x="6893" y="3230"/>
                  </a:cubicBezTo>
                  <a:cubicBezTo>
                    <a:pt x="6932" y="3111"/>
                    <a:pt x="6853" y="2992"/>
                    <a:pt x="6734" y="2953"/>
                  </a:cubicBezTo>
                  <a:lnTo>
                    <a:pt x="4714" y="2557"/>
                  </a:lnTo>
                  <a:cubicBezTo>
                    <a:pt x="4833" y="1923"/>
                    <a:pt x="4912" y="1289"/>
                    <a:pt x="4991" y="655"/>
                  </a:cubicBezTo>
                  <a:cubicBezTo>
                    <a:pt x="4991" y="101"/>
                    <a:pt x="4437" y="140"/>
                    <a:pt x="4041" y="61"/>
                  </a:cubicBezTo>
                  <a:cubicBezTo>
                    <a:pt x="3842" y="43"/>
                    <a:pt x="3660" y="0"/>
                    <a:pt x="3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DE5404-532C-4E07-9BD6-57C34652E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41032" y="2839893"/>
            <a:ext cx="4004024" cy="40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" grpId="0" build="p"/>
      <p:bldP spid="1415" grpId="0" build="p"/>
      <p:bldP spid="1416" grpId="0" build="p"/>
      <p:bldP spid="1417" grpId="0" build="p"/>
      <p:bldP spid="1418" grpId="0" build="p"/>
      <p:bldP spid="1419" grpId="0" build="p"/>
      <p:bldP spid="1420" grpId="0" build="p"/>
      <p:bldP spid="1421" grpId="0" build="p"/>
      <p:bldP spid="1422" grpId="0" build="p"/>
      <p:bldP spid="1423" grpId="0" build="p"/>
      <p:bldP spid="1424" grpId="0" build="p"/>
      <p:bldP spid="14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5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</a:rPr>
              <a:t>Alliteration</a:t>
            </a:r>
            <a:endParaRPr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sp>
        <p:nvSpPr>
          <p:cNvPr id="1152" name="Google Shape;1152;p45"/>
          <p:cNvSpPr txBox="1">
            <a:spLocks noGrp="1"/>
          </p:cNvSpPr>
          <p:nvPr>
            <p:ph type="subTitle" idx="1"/>
          </p:nvPr>
        </p:nvSpPr>
        <p:spPr>
          <a:xfrm>
            <a:off x="6090600" y="1811200"/>
            <a:ext cx="5150400" cy="38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IE" sz="2133" b="1" dirty="0">
                <a:solidFill>
                  <a:srgbClr val="002060"/>
                </a:solidFill>
                <a:latin typeface="Ink Free" panose="03080402000500000000" pitchFamily="66" charset="0"/>
              </a:rPr>
              <a:t>Alliteration is the repetition of the same letter or sound at the beginning of closely connected words. </a:t>
            </a:r>
            <a:endParaRPr sz="2133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0" indent="0"/>
            <a:endParaRPr sz="2133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0" indent="0"/>
            <a:r>
              <a:rPr lang="en-IE" sz="2133" b="1" dirty="0">
                <a:solidFill>
                  <a:srgbClr val="002060"/>
                </a:solidFill>
                <a:latin typeface="Ink Free" panose="03080402000500000000" pitchFamily="66" charset="0"/>
              </a:rPr>
              <a:t>Examples;</a:t>
            </a:r>
          </a:p>
          <a:p>
            <a:pPr marL="0" indent="0"/>
            <a:endParaRPr sz="2133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0" indent="0"/>
            <a:r>
              <a:rPr lang="en" sz="2133" b="1" dirty="0">
                <a:solidFill>
                  <a:srgbClr val="002060"/>
                </a:solidFill>
                <a:latin typeface="Ink Free" panose="03080402000500000000" pitchFamily="66" charset="0"/>
              </a:rPr>
              <a:t>● Peter Piper picked a peck of pickled peppers. </a:t>
            </a:r>
            <a:endParaRPr sz="2133" b="1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pPr marL="0" indent="0"/>
            <a:r>
              <a:rPr lang="en" sz="2133" b="1" dirty="0">
                <a:solidFill>
                  <a:srgbClr val="002060"/>
                </a:solidFill>
                <a:latin typeface="Ink Free" panose="03080402000500000000" pitchFamily="66" charset="0"/>
              </a:rPr>
              <a:t>● Sheep should sleep in a shed</a:t>
            </a:r>
          </a:p>
          <a:p>
            <a:pPr marL="0" indent="0"/>
            <a:r>
              <a:rPr lang="en" sz="2133" b="1" dirty="0">
                <a:solidFill>
                  <a:srgbClr val="002060"/>
                </a:solidFill>
                <a:latin typeface="Ink Free" panose="03080402000500000000" pitchFamily="66" charset="0"/>
              </a:rPr>
              <a:t>● Coca-cola</a:t>
            </a:r>
          </a:p>
          <a:p>
            <a:pPr marL="0" indent="0"/>
            <a:r>
              <a:rPr lang="en" sz="2133" b="1" dirty="0">
                <a:solidFill>
                  <a:srgbClr val="002060"/>
                </a:solidFill>
                <a:latin typeface="Ink Free" panose="03080402000500000000" pitchFamily="66" charset="0"/>
              </a:rPr>
              <a:t>● Krispy Kreme </a:t>
            </a:r>
          </a:p>
          <a:p>
            <a:pPr marL="0" indent="0"/>
            <a:endParaRPr sz="2133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1154" name="Google Shape;1154;p45"/>
          <p:cNvSpPr/>
          <p:nvPr/>
        </p:nvSpPr>
        <p:spPr>
          <a:xfrm>
            <a:off x="1174145" y="1642211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5" name="Google Shape;1155;p45"/>
          <p:cNvSpPr/>
          <p:nvPr/>
        </p:nvSpPr>
        <p:spPr>
          <a:xfrm flipH="1">
            <a:off x="824779" y="1650991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56" name="Google Shape;1156;p45"/>
          <p:cNvGrpSpPr/>
          <p:nvPr/>
        </p:nvGrpSpPr>
        <p:grpSpPr>
          <a:xfrm>
            <a:off x="365718" y="592006"/>
            <a:ext cx="733853" cy="668861"/>
            <a:chOff x="4022111" y="879761"/>
            <a:chExt cx="1373687" cy="1426738"/>
          </a:xfrm>
        </p:grpSpPr>
        <p:sp>
          <p:nvSpPr>
            <p:cNvPr id="1157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1160" name="Google Shape;1160;p45"/>
          <p:cNvGrpSpPr/>
          <p:nvPr/>
        </p:nvGrpSpPr>
        <p:grpSpPr>
          <a:xfrm rot="506022">
            <a:off x="953161" y="872731"/>
            <a:ext cx="647495" cy="622656"/>
            <a:chOff x="7328322" y="3673510"/>
            <a:chExt cx="1126909" cy="745122"/>
          </a:xfrm>
        </p:grpSpPr>
        <p:sp>
          <p:nvSpPr>
            <p:cNvPr id="1161" name="Google Shape;1161;p45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64" name="Google Shape;1164;p45"/>
          <p:cNvGrpSpPr/>
          <p:nvPr/>
        </p:nvGrpSpPr>
        <p:grpSpPr>
          <a:xfrm>
            <a:off x="365718" y="1289015"/>
            <a:ext cx="497559" cy="522187"/>
            <a:chOff x="7470798" y="1116578"/>
            <a:chExt cx="1373660" cy="1751893"/>
          </a:xfrm>
        </p:grpSpPr>
        <p:sp>
          <p:nvSpPr>
            <p:cNvPr id="1165" name="Google Shape;1165;p45"/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74" name="Google Shape;1174;p45"/>
          <p:cNvSpPr/>
          <p:nvPr/>
        </p:nvSpPr>
        <p:spPr>
          <a:xfrm rot="8824228" flipH="1">
            <a:off x="1156426" y="741522"/>
            <a:ext cx="556396" cy="35516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179" name="Google Shape;1179;p45"/>
          <p:cNvSpPr/>
          <p:nvPr/>
        </p:nvSpPr>
        <p:spPr>
          <a:xfrm>
            <a:off x="1195255" y="338821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80" name="Google Shape;1180;p45"/>
          <p:cNvGrpSpPr/>
          <p:nvPr/>
        </p:nvGrpSpPr>
        <p:grpSpPr>
          <a:xfrm>
            <a:off x="782009" y="277449"/>
            <a:ext cx="351991" cy="363135"/>
            <a:chOff x="6109266" y="2958701"/>
            <a:chExt cx="158099" cy="163114"/>
          </a:xfrm>
        </p:grpSpPr>
        <p:sp>
          <p:nvSpPr>
            <p:cNvPr id="1181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559A720-EA24-4781-8623-6EFB82F6D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410049" y="1952277"/>
            <a:ext cx="4186391" cy="4186391"/>
          </a:xfrm>
          <a:prstGeom prst="rect">
            <a:avLst/>
          </a:prstGeom>
        </p:spPr>
      </p:pic>
      <p:sp>
        <p:nvSpPr>
          <p:cNvPr id="31" name="Google Shape;1154;p45">
            <a:extLst>
              <a:ext uri="{FF2B5EF4-FFF2-40B4-BE49-F238E27FC236}">
                <a16:creationId xmlns:a16="http://schemas.microsoft.com/office/drawing/2014/main" id="{768FFE42-33FD-4454-8ABF-3131EB7750F8}"/>
              </a:ext>
            </a:extLst>
          </p:cNvPr>
          <p:cNvSpPr/>
          <p:nvPr/>
        </p:nvSpPr>
        <p:spPr>
          <a:xfrm>
            <a:off x="1174145" y="162803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2" name="Google Shape;1156;p45">
            <a:extLst>
              <a:ext uri="{FF2B5EF4-FFF2-40B4-BE49-F238E27FC236}">
                <a16:creationId xmlns:a16="http://schemas.microsoft.com/office/drawing/2014/main" id="{04048CBD-CCBC-4E18-BD99-C40E51261047}"/>
              </a:ext>
            </a:extLst>
          </p:cNvPr>
          <p:cNvGrpSpPr/>
          <p:nvPr/>
        </p:nvGrpSpPr>
        <p:grpSpPr>
          <a:xfrm>
            <a:off x="365718" y="577828"/>
            <a:ext cx="733853" cy="668861"/>
            <a:chOff x="4022111" y="879761"/>
            <a:chExt cx="1373687" cy="1426738"/>
          </a:xfrm>
        </p:grpSpPr>
        <p:sp>
          <p:nvSpPr>
            <p:cNvPr id="33" name="Google Shape;1157;p45">
              <a:extLst>
                <a:ext uri="{FF2B5EF4-FFF2-40B4-BE49-F238E27FC236}">
                  <a16:creationId xmlns:a16="http://schemas.microsoft.com/office/drawing/2014/main" id="{361EC0BF-72C3-4449-9839-A5C83961C0B6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158;p45">
              <a:extLst>
                <a:ext uri="{FF2B5EF4-FFF2-40B4-BE49-F238E27FC236}">
                  <a16:creationId xmlns:a16="http://schemas.microsoft.com/office/drawing/2014/main" id="{F8D97A6F-7F43-4B52-88CD-8511EF2E52D0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159;p45">
              <a:extLst>
                <a:ext uri="{FF2B5EF4-FFF2-40B4-BE49-F238E27FC236}">
                  <a16:creationId xmlns:a16="http://schemas.microsoft.com/office/drawing/2014/main" id="{FAFBD33A-60F3-4CF0-A8CA-EE37E4C36A2C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36" name="Google Shape;1160;p45">
            <a:extLst>
              <a:ext uri="{FF2B5EF4-FFF2-40B4-BE49-F238E27FC236}">
                <a16:creationId xmlns:a16="http://schemas.microsoft.com/office/drawing/2014/main" id="{75746DA2-2C20-4044-857C-7504A10940EE}"/>
              </a:ext>
            </a:extLst>
          </p:cNvPr>
          <p:cNvGrpSpPr/>
          <p:nvPr/>
        </p:nvGrpSpPr>
        <p:grpSpPr>
          <a:xfrm rot="506022">
            <a:off x="953161" y="858553"/>
            <a:ext cx="647495" cy="622656"/>
            <a:chOff x="7328322" y="3673510"/>
            <a:chExt cx="1126909" cy="745122"/>
          </a:xfrm>
        </p:grpSpPr>
        <p:sp>
          <p:nvSpPr>
            <p:cNvPr id="37" name="Google Shape;1161;p45">
              <a:extLst>
                <a:ext uri="{FF2B5EF4-FFF2-40B4-BE49-F238E27FC236}">
                  <a16:creationId xmlns:a16="http://schemas.microsoft.com/office/drawing/2014/main" id="{4954EE22-2EC0-4D5A-BEBE-D1A96748C7C8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162;p45">
              <a:extLst>
                <a:ext uri="{FF2B5EF4-FFF2-40B4-BE49-F238E27FC236}">
                  <a16:creationId xmlns:a16="http://schemas.microsoft.com/office/drawing/2014/main" id="{3768A562-1B01-4526-9570-8B87CFC53490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163;p45">
              <a:extLst>
                <a:ext uri="{FF2B5EF4-FFF2-40B4-BE49-F238E27FC236}">
                  <a16:creationId xmlns:a16="http://schemas.microsoft.com/office/drawing/2014/main" id="{7C8B3A57-D798-4526-9697-941F2956F1E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3E8C-39AA-48A1-B1A2-A381C13C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>
                <a:solidFill>
                  <a:srgbClr val="002060"/>
                </a:solidFill>
                <a:latin typeface="Goudy Stout" panose="0202090407030B020401" pitchFamily="18" charset="0"/>
              </a:rPr>
              <a:t>Seamus Heaney using Alliteration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3D8FE56-399C-4D2E-938A-6369C5AA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67" y="1825698"/>
            <a:ext cx="7620000" cy="4000500"/>
          </a:xfrm>
          <a:prstGeom prst="rect">
            <a:avLst/>
          </a:prstGeom>
        </p:spPr>
      </p:pic>
      <p:pic>
        <p:nvPicPr>
          <p:cNvPr id="1026" name="Picture 2" descr="Digging, Seamus Heaney">
            <a:extLst>
              <a:ext uri="{FF2B5EF4-FFF2-40B4-BE49-F238E27FC236}">
                <a16:creationId xmlns:a16="http://schemas.microsoft.com/office/drawing/2014/main" id="{504F38A9-687C-4529-B3A7-497F938C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08" y="1542165"/>
            <a:ext cx="9423992" cy="49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6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002060"/>
                </a:solidFill>
                <a:latin typeface="Goudy Stout" panose="0202090407030B020401" pitchFamily="18" charset="0"/>
              </a:rPr>
              <a:t>Can you think of any examples of Alliteration?</a:t>
            </a:r>
            <a:endParaRPr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002060"/>
                </a:solidFill>
                <a:latin typeface="Goudy Stout" panose="0202090407030B020401" pitchFamily="18" charset="0"/>
              </a:rPr>
              <a:t>Assonance</a:t>
            </a:r>
            <a:endParaRPr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sp>
        <p:nvSpPr>
          <p:cNvPr id="1222" name="Google Shape;1222;p47"/>
          <p:cNvSpPr txBox="1">
            <a:spLocks noGrp="1"/>
          </p:cNvSpPr>
          <p:nvPr>
            <p:ph type="subTitle" idx="2"/>
          </p:nvPr>
        </p:nvSpPr>
        <p:spPr>
          <a:xfrm>
            <a:off x="1423949" y="3293453"/>
            <a:ext cx="2292800" cy="13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sz="2133" dirty="0">
                <a:latin typeface="Comic Sans MS" panose="030F0702030302020204" pitchFamily="66" charset="0"/>
              </a:rPr>
              <a:t>Assonance is the repetition of the vowel sound in a sentence.</a:t>
            </a:r>
            <a:endParaRPr sz="2133" dirty="0">
              <a:latin typeface="Comic Sans MS" panose="030F0702030302020204" pitchFamily="66" charset="0"/>
            </a:endParaRPr>
          </a:p>
        </p:txBody>
      </p:sp>
      <p:sp>
        <p:nvSpPr>
          <p:cNvPr id="1224" name="Google Shape;1224;p47"/>
          <p:cNvSpPr txBox="1">
            <a:spLocks noGrp="1"/>
          </p:cNvSpPr>
          <p:nvPr>
            <p:ph type="subTitle" idx="4"/>
          </p:nvPr>
        </p:nvSpPr>
        <p:spPr>
          <a:xfrm>
            <a:off x="4885404" y="3239440"/>
            <a:ext cx="2290800" cy="13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sz="2133" dirty="0">
                <a:latin typeface="Comic Sans MS" panose="030F0702030302020204" pitchFamily="66" charset="0"/>
              </a:rPr>
              <a:t>Assonance is mainly used to make the words more memorable to the reader. </a:t>
            </a:r>
            <a:endParaRPr sz="2133" dirty="0">
              <a:latin typeface="Comic Sans MS" panose="030F0702030302020204" pitchFamily="66" charset="0"/>
            </a:endParaRPr>
          </a:p>
        </p:txBody>
      </p:sp>
      <p:sp>
        <p:nvSpPr>
          <p:cNvPr id="1226" name="Google Shape;1226;p47"/>
          <p:cNvSpPr txBox="1">
            <a:spLocks noGrp="1"/>
          </p:cNvSpPr>
          <p:nvPr>
            <p:ph type="subTitle" idx="6"/>
          </p:nvPr>
        </p:nvSpPr>
        <p:spPr>
          <a:xfrm>
            <a:off x="8386801" y="3322944"/>
            <a:ext cx="2290800" cy="13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IE" sz="2133" dirty="0">
                <a:latin typeface="Comic Sans MS" panose="030F0702030302020204" pitchFamily="66" charset="0"/>
              </a:rPr>
              <a:t>Goodn</a:t>
            </a:r>
            <a:r>
              <a:rPr lang="en-IE" sz="2133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igh</a:t>
            </a:r>
            <a:r>
              <a:rPr lang="en-IE" sz="2133" dirty="0">
                <a:latin typeface="Comic Sans MS" panose="030F0702030302020204" pitchFamily="66" charset="0"/>
              </a:rPr>
              <a:t>t, sleep t</a:t>
            </a:r>
            <a:r>
              <a:rPr lang="en-IE" sz="2133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igh</a:t>
            </a:r>
            <a:r>
              <a:rPr lang="en-IE" sz="2133" dirty="0">
                <a:latin typeface="Comic Sans MS" panose="030F0702030302020204" pitchFamily="66" charset="0"/>
              </a:rPr>
              <a:t>t, don’t let the bedbugs bite</a:t>
            </a:r>
            <a:r>
              <a:rPr lang="en-IE" sz="2133" dirty="0"/>
              <a:t>. </a:t>
            </a:r>
            <a:endParaRPr sz="2133" dirty="0"/>
          </a:p>
        </p:txBody>
      </p:sp>
      <p:grpSp>
        <p:nvGrpSpPr>
          <p:cNvPr id="1227" name="Google Shape;1227;p47"/>
          <p:cNvGrpSpPr/>
          <p:nvPr/>
        </p:nvGrpSpPr>
        <p:grpSpPr>
          <a:xfrm>
            <a:off x="8095733" y="2227575"/>
            <a:ext cx="2934968" cy="3348931"/>
            <a:chOff x="4875791" y="946666"/>
            <a:chExt cx="1263475" cy="1443671"/>
          </a:xfrm>
        </p:grpSpPr>
        <p:sp>
          <p:nvSpPr>
            <p:cNvPr id="1228" name="Google Shape;1228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/>
                <a:t>   </a:t>
              </a:r>
              <a:endParaRPr sz="2400"/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/>
                <a:t> </a:t>
              </a:r>
              <a:endParaRPr sz="2400"/>
            </a:p>
          </p:txBody>
        </p:sp>
      </p:grpSp>
      <p:grpSp>
        <p:nvGrpSpPr>
          <p:cNvPr id="1239" name="Google Shape;1239;p47"/>
          <p:cNvGrpSpPr/>
          <p:nvPr/>
        </p:nvGrpSpPr>
        <p:grpSpPr>
          <a:xfrm>
            <a:off x="4628508" y="2227575"/>
            <a:ext cx="2934968" cy="3348931"/>
            <a:chOff x="4875791" y="946666"/>
            <a:chExt cx="1263475" cy="1443671"/>
          </a:xfrm>
        </p:grpSpPr>
        <p:sp>
          <p:nvSpPr>
            <p:cNvPr id="1240" name="Google Shape;1240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/>
                <a:t>   </a:t>
              </a:r>
              <a:endParaRPr sz="2400"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 dirty="0"/>
                <a:t> </a:t>
              </a:r>
              <a:endParaRPr sz="2400" dirty="0"/>
            </a:p>
          </p:txBody>
        </p:sp>
      </p:grpSp>
      <p:grpSp>
        <p:nvGrpSpPr>
          <p:cNvPr id="1251" name="Google Shape;1251;p47"/>
          <p:cNvGrpSpPr/>
          <p:nvPr/>
        </p:nvGrpSpPr>
        <p:grpSpPr>
          <a:xfrm>
            <a:off x="1161281" y="2227575"/>
            <a:ext cx="2934968" cy="3348931"/>
            <a:chOff x="4875791" y="946666"/>
            <a:chExt cx="1263475" cy="1443671"/>
          </a:xfrm>
        </p:grpSpPr>
        <p:sp>
          <p:nvSpPr>
            <p:cNvPr id="1252" name="Google Shape;1252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/>
                <a:t>   </a:t>
              </a:r>
              <a:endParaRPr sz="2400"/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/>
                <a:t> </a:t>
              </a:r>
              <a:endParaRPr sz="24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48"/>
          <p:cNvGrpSpPr/>
          <p:nvPr/>
        </p:nvGrpSpPr>
        <p:grpSpPr>
          <a:xfrm rot="4078113" flipH="1">
            <a:off x="1122962" y="925303"/>
            <a:ext cx="1564111" cy="2903111"/>
            <a:chOff x="2654658" y="3572396"/>
            <a:chExt cx="737974" cy="1358635"/>
          </a:xfrm>
        </p:grpSpPr>
        <p:sp>
          <p:nvSpPr>
            <p:cNvPr id="1269" name="Google Shape;1269;p48"/>
            <p:cNvSpPr/>
            <p:nvPr/>
          </p:nvSpPr>
          <p:spPr>
            <a:xfrm>
              <a:off x="2654658" y="3572396"/>
              <a:ext cx="737974" cy="1358635"/>
            </a:xfrm>
            <a:custGeom>
              <a:avLst/>
              <a:gdLst/>
              <a:ahLst/>
              <a:cxnLst/>
              <a:rect l="l" t="t" r="r" b="b"/>
              <a:pathLst>
                <a:path w="47306" h="87092" extrusionOk="0">
                  <a:moveTo>
                    <a:pt x="22684" y="1315"/>
                  </a:moveTo>
                  <a:cubicBezTo>
                    <a:pt x="27019" y="1315"/>
                    <a:pt x="31478" y="2069"/>
                    <a:pt x="34923" y="4165"/>
                  </a:cubicBezTo>
                  <a:lnTo>
                    <a:pt x="34923" y="4165"/>
                  </a:lnTo>
                  <a:cubicBezTo>
                    <a:pt x="34953" y="4195"/>
                    <a:pt x="34988" y="4224"/>
                    <a:pt x="35027" y="4251"/>
                  </a:cubicBezTo>
                  <a:cubicBezTo>
                    <a:pt x="46074" y="11676"/>
                    <a:pt x="45893" y="28230"/>
                    <a:pt x="45495" y="40001"/>
                  </a:cubicBezTo>
                  <a:cubicBezTo>
                    <a:pt x="45278" y="45906"/>
                    <a:pt x="44843" y="51737"/>
                    <a:pt x="44662" y="57605"/>
                  </a:cubicBezTo>
                  <a:cubicBezTo>
                    <a:pt x="44444" y="64668"/>
                    <a:pt x="44010" y="73108"/>
                    <a:pt x="37707" y="77672"/>
                  </a:cubicBezTo>
                  <a:cubicBezTo>
                    <a:pt x="33945" y="80399"/>
                    <a:pt x="29050" y="81857"/>
                    <a:pt x="24209" y="81857"/>
                  </a:cubicBezTo>
                  <a:cubicBezTo>
                    <a:pt x="19728" y="81857"/>
                    <a:pt x="15293" y="80608"/>
                    <a:pt x="11845" y="77961"/>
                  </a:cubicBezTo>
                  <a:cubicBezTo>
                    <a:pt x="11737" y="77907"/>
                    <a:pt x="11619" y="77880"/>
                    <a:pt x="11501" y="77880"/>
                  </a:cubicBezTo>
                  <a:cubicBezTo>
                    <a:pt x="11383" y="77880"/>
                    <a:pt x="11266" y="77907"/>
                    <a:pt x="11157" y="77961"/>
                  </a:cubicBezTo>
                  <a:cubicBezTo>
                    <a:pt x="8914" y="79236"/>
                    <a:pt x="7083" y="81085"/>
                    <a:pt x="5854" y="83293"/>
                  </a:cubicBezTo>
                  <a:lnTo>
                    <a:pt x="5854" y="83293"/>
                  </a:lnTo>
                  <a:cubicBezTo>
                    <a:pt x="5771" y="80025"/>
                    <a:pt x="6056" y="76795"/>
                    <a:pt x="7680" y="73796"/>
                  </a:cubicBezTo>
                  <a:cubicBezTo>
                    <a:pt x="7788" y="73579"/>
                    <a:pt x="7788" y="73325"/>
                    <a:pt x="7680" y="73108"/>
                  </a:cubicBezTo>
                  <a:cubicBezTo>
                    <a:pt x="1" y="60829"/>
                    <a:pt x="2536" y="44819"/>
                    <a:pt x="3551" y="31164"/>
                  </a:cubicBezTo>
                  <a:cubicBezTo>
                    <a:pt x="3985" y="25151"/>
                    <a:pt x="3225" y="19066"/>
                    <a:pt x="4166" y="13125"/>
                  </a:cubicBezTo>
                  <a:cubicBezTo>
                    <a:pt x="4673" y="10047"/>
                    <a:pt x="5724" y="6787"/>
                    <a:pt x="8259" y="4758"/>
                  </a:cubicBezTo>
                  <a:cubicBezTo>
                    <a:pt x="10324" y="3092"/>
                    <a:pt x="13077" y="2404"/>
                    <a:pt x="15648" y="1933"/>
                  </a:cubicBezTo>
                  <a:cubicBezTo>
                    <a:pt x="17816" y="1557"/>
                    <a:pt x="20230" y="1315"/>
                    <a:pt x="22684" y="1315"/>
                  </a:cubicBezTo>
                  <a:close/>
                  <a:moveTo>
                    <a:pt x="22682" y="1"/>
                  </a:moveTo>
                  <a:cubicBezTo>
                    <a:pt x="20584" y="1"/>
                    <a:pt x="18525" y="162"/>
                    <a:pt x="16626" y="412"/>
                  </a:cubicBezTo>
                  <a:cubicBezTo>
                    <a:pt x="10215" y="1281"/>
                    <a:pt x="5072" y="3889"/>
                    <a:pt x="3333" y="10517"/>
                  </a:cubicBezTo>
                  <a:cubicBezTo>
                    <a:pt x="1450" y="17508"/>
                    <a:pt x="2609" y="25187"/>
                    <a:pt x="2065" y="32395"/>
                  </a:cubicBezTo>
                  <a:cubicBezTo>
                    <a:pt x="1413" y="40907"/>
                    <a:pt x="508" y="49491"/>
                    <a:pt x="1486" y="58040"/>
                  </a:cubicBezTo>
                  <a:cubicBezTo>
                    <a:pt x="1957" y="62495"/>
                    <a:pt x="2971" y="66950"/>
                    <a:pt x="4927" y="71007"/>
                  </a:cubicBezTo>
                  <a:cubicBezTo>
                    <a:pt x="5325" y="71876"/>
                    <a:pt x="6231" y="72854"/>
                    <a:pt x="6122" y="73796"/>
                  </a:cubicBezTo>
                  <a:cubicBezTo>
                    <a:pt x="5941" y="75064"/>
                    <a:pt x="5036" y="76404"/>
                    <a:pt x="4818" y="77672"/>
                  </a:cubicBezTo>
                  <a:cubicBezTo>
                    <a:pt x="4239" y="80569"/>
                    <a:pt x="4420" y="83503"/>
                    <a:pt x="4637" y="86437"/>
                  </a:cubicBezTo>
                  <a:cubicBezTo>
                    <a:pt x="4637" y="86859"/>
                    <a:pt x="4971" y="87091"/>
                    <a:pt x="5306" y="87091"/>
                  </a:cubicBezTo>
                  <a:cubicBezTo>
                    <a:pt x="5575" y="87091"/>
                    <a:pt x="5844" y="86941"/>
                    <a:pt x="5941" y="86618"/>
                  </a:cubicBezTo>
                  <a:cubicBezTo>
                    <a:pt x="5962" y="86545"/>
                    <a:pt x="5983" y="86473"/>
                    <a:pt x="6005" y="86400"/>
                  </a:cubicBezTo>
                  <a:lnTo>
                    <a:pt x="6005" y="86400"/>
                  </a:lnTo>
                  <a:lnTo>
                    <a:pt x="6014" y="86401"/>
                  </a:lnTo>
                  <a:cubicBezTo>
                    <a:pt x="6013" y="86393"/>
                    <a:pt x="6013" y="86386"/>
                    <a:pt x="6012" y="86378"/>
                  </a:cubicBezTo>
                  <a:lnTo>
                    <a:pt x="6012" y="86378"/>
                  </a:lnTo>
                  <a:cubicBezTo>
                    <a:pt x="6373" y="85195"/>
                    <a:pt x="6893" y="84050"/>
                    <a:pt x="7571" y="83032"/>
                  </a:cubicBezTo>
                  <a:cubicBezTo>
                    <a:pt x="8223" y="82091"/>
                    <a:pt x="9744" y="79954"/>
                    <a:pt x="10940" y="79664"/>
                  </a:cubicBezTo>
                  <a:cubicBezTo>
                    <a:pt x="11027" y="79644"/>
                    <a:pt x="11120" y="79635"/>
                    <a:pt x="11218" y="79635"/>
                  </a:cubicBezTo>
                  <a:cubicBezTo>
                    <a:pt x="12575" y="79635"/>
                    <a:pt x="14840" y="81400"/>
                    <a:pt x="16192" y="81873"/>
                  </a:cubicBezTo>
                  <a:cubicBezTo>
                    <a:pt x="18660" y="82771"/>
                    <a:pt x="21282" y="83168"/>
                    <a:pt x="23909" y="83168"/>
                  </a:cubicBezTo>
                  <a:cubicBezTo>
                    <a:pt x="25523" y="83168"/>
                    <a:pt x="27140" y="83018"/>
                    <a:pt x="28724" y="82743"/>
                  </a:cubicBezTo>
                  <a:cubicBezTo>
                    <a:pt x="32745" y="82018"/>
                    <a:pt x="36947" y="80388"/>
                    <a:pt x="39953" y="77563"/>
                  </a:cubicBezTo>
                  <a:cubicBezTo>
                    <a:pt x="42742" y="74955"/>
                    <a:pt x="44300" y="71369"/>
                    <a:pt x="45060" y="67675"/>
                  </a:cubicBezTo>
                  <a:cubicBezTo>
                    <a:pt x="46545" y="60720"/>
                    <a:pt x="46147" y="53222"/>
                    <a:pt x="46545" y="46123"/>
                  </a:cubicBezTo>
                  <a:cubicBezTo>
                    <a:pt x="47016" y="38444"/>
                    <a:pt x="47306" y="30620"/>
                    <a:pt x="46183" y="22941"/>
                  </a:cubicBezTo>
                  <a:cubicBezTo>
                    <a:pt x="45099" y="15320"/>
                    <a:pt x="42395" y="7591"/>
                    <a:pt x="35772" y="3094"/>
                  </a:cubicBezTo>
                  <a:lnTo>
                    <a:pt x="35772" y="3094"/>
                  </a:lnTo>
                  <a:cubicBezTo>
                    <a:pt x="35754" y="3081"/>
                    <a:pt x="35735" y="3068"/>
                    <a:pt x="35715" y="3056"/>
                  </a:cubicBezTo>
                  <a:lnTo>
                    <a:pt x="35715" y="3056"/>
                  </a:lnTo>
                  <a:cubicBezTo>
                    <a:pt x="35715" y="3056"/>
                    <a:pt x="35715" y="3056"/>
                    <a:pt x="35715" y="3056"/>
                  </a:cubicBezTo>
                  <a:cubicBezTo>
                    <a:pt x="35705" y="3049"/>
                    <a:pt x="35695" y="3043"/>
                    <a:pt x="35685" y="3037"/>
                  </a:cubicBezTo>
                  <a:lnTo>
                    <a:pt x="35685" y="3037"/>
                  </a:lnTo>
                  <a:cubicBezTo>
                    <a:pt x="32011" y="765"/>
                    <a:pt x="27255" y="1"/>
                    <a:pt x="2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FF0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3176232" y="4676845"/>
              <a:ext cx="114364" cy="104504"/>
            </a:xfrm>
            <a:custGeom>
              <a:avLst/>
              <a:gdLst/>
              <a:ahLst/>
              <a:cxnLst/>
              <a:rect l="l" t="t" r="r" b="b"/>
              <a:pathLst>
                <a:path w="7331" h="6699" extrusionOk="0">
                  <a:moveTo>
                    <a:pt x="6503" y="0"/>
                  </a:moveTo>
                  <a:cubicBezTo>
                    <a:pt x="6241" y="0"/>
                    <a:pt x="5998" y="151"/>
                    <a:pt x="5940" y="499"/>
                  </a:cubicBezTo>
                  <a:cubicBezTo>
                    <a:pt x="5541" y="3070"/>
                    <a:pt x="3477" y="5063"/>
                    <a:pt x="869" y="5352"/>
                  </a:cubicBezTo>
                  <a:cubicBezTo>
                    <a:pt x="33" y="5422"/>
                    <a:pt x="1" y="6699"/>
                    <a:pt x="774" y="6699"/>
                  </a:cubicBezTo>
                  <a:cubicBezTo>
                    <a:pt x="804" y="6699"/>
                    <a:pt x="836" y="6697"/>
                    <a:pt x="869" y="6692"/>
                  </a:cubicBezTo>
                  <a:cubicBezTo>
                    <a:pt x="4093" y="6439"/>
                    <a:pt x="6700" y="4012"/>
                    <a:pt x="7244" y="861"/>
                  </a:cubicBezTo>
                  <a:cubicBezTo>
                    <a:pt x="7331" y="339"/>
                    <a:pt x="6896" y="0"/>
                    <a:pt x="6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FF0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71" name="Google Shape;1271;p4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5400" b="1" dirty="0">
                <a:solidFill>
                  <a:srgbClr val="002060"/>
                </a:solidFill>
                <a:latin typeface="Ink Free" panose="03080402000500000000" pitchFamily="66" charset="0"/>
              </a:rPr>
              <a:t>Difference between Alliteration and Assonance</a:t>
            </a:r>
            <a:endParaRPr sz="5400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64D99-A775-458B-8073-D30886EFF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663" y="2061312"/>
            <a:ext cx="2227097" cy="766043"/>
          </a:xfrm>
        </p:spPr>
        <p:txBody>
          <a:bodyPr/>
          <a:lstStyle/>
          <a:p>
            <a:r>
              <a:rPr lang="en-IE" dirty="0">
                <a:solidFill>
                  <a:schemeClr val="accent4">
                    <a:lumMod val="25000"/>
                  </a:schemeClr>
                </a:solidFill>
                <a:latin typeface="Comic Sans MS" panose="030F0702030302020204" pitchFamily="66" charset="0"/>
              </a:rPr>
              <a:t>Try not to mix the two up!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C2392-088A-46E8-BD64-EF46AAFBDA02}"/>
              </a:ext>
            </a:extLst>
          </p:cNvPr>
          <p:cNvSpPr/>
          <p:nvPr/>
        </p:nvSpPr>
        <p:spPr>
          <a:xfrm>
            <a:off x="4187687" y="2040835"/>
            <a:ext cx="6459049" cy="3814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accent4">
                    <a:lumMod val="25000"/>
                  </a:schemeClr>
                </a:solidFill>
                <a:latin typeface="Comic Sans MS" panose="030F0702030302020204" pitchFamily="66" charset="0"/>
              </a:rPr>
              <a:t>Alliteration and Assonance are similar as both rely on the repetition of words that are beside or close to one another. </a:t>
            </a:r>
          </a:p>
          <a:p>
            <a:pPr algn="ctr"/>
            <a:endParaRPr lang="en-IE" sz="2400" dirty="0">
              <a:solidFill>
                <a:schemeClr val="accent4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IE" sz="2400" dirty="0">
                <a:solidFill>
                  <a:schemeClr val="accent4">
                    <a:lumMod val="25000"/>
                  </a:schemeClr>
                </a:solidFill>
                <a:latin typeface="Comic Sans MS" panose="030F0702030302020204" pitchFamily="66" charset="0"/>
              </a:rPr>
              <a:t>BUT.. </a:t>
            </a:r>
          </a:p>
          <a:p>
            <a:pPr algn="ctr"/>
            <a:endParaRPr lang="en-IE" sz="2400" dirty="0">
              <a:solidFill>
                <a:schemeClr val="accent4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IE" sz="2400" dirty="0">
                <a:solidFill>
                  <a:schemeClr val="accent4">
                    <a:lumMod val="25000"/>
                  </a:schemeClr>
                </a:solidFill>
                <a:latin typeface="Comic Sans MS" panose="030F0702030302020204" pitchFamily="66" charset="0"/>
              </a:rPr>
              <a:t>Alliteration is the repetition of the same letter or sound at the beginning of words and Assonance is the is the repetition of vowel sounds. </a:t>
            </a:r>
            <a:endParaRPr lang="en-IE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A50B9-A554-4787-822D-A738973F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92788" y="3396784"/>
            <a:ext cx="2692400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112F-CBE0-4643-936C-229E8F9A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480" y="942451"/>
            <a:ext cx="6863040" cy="2743965"/>
          </a:xfrm>
        </p:spPr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Goudy Stout" panose="0202090407030B020401" pitchFamily="18" charset="0"/>
              </a:rPr>
              <a:t>Allusion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73F3E-6336-4382-BC97-67265CFF8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Ink Free" panose="03080402000500000000" pitchFamily="66" charset="0"/>
              </a:rPr>
              <a:t>A reference to another writer or to something else which is not really part of the main body of the poem. </a:t>
            </a:r>
          </a:p>
          <a:p>
            <a:endParaRPr lang="en-IE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8DA1C-6F79-4DBD-A0CC-AC9D08F3FFA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E" dirty="0">
                <a:solidFill>
                  <a:srgbClr val="002060"/>
                </a:solidFill>
                <a:latin typeface="Ink Free" panose="03080402000500000000" pitchFamily="66" charset="0"/>
              </a:rPr>
              <a:t>“He was a real Romeo with the ladies.” </a:t>
            </a:r>
          </a:p>
          <a:p>
            <a:endParaRPr lang="en-IE" dirty="0">
              <a:solidFill>
                <a:srgbClr val="002060"/>
              </a:solidFill>
              <a:latin typeface="Ink Free" panose="03080402000500000000" pitchFamily="66" charset="0"/>
            </a:endParaRPr>
          </a:p>
          <a:p>
            <a:r>
              <a:rPr lang="en-IE" dirty="0">
                <a:solidFill>
                  <a:srgbClr val="002060"/>
                </a:solidFill>
                <a:latin typeface="Ink Free" panose="03080402000500000000" pitchFamily="66" charset="0"/>
              </a:rPr>
              <a:t>Romeo was a character in Shakespeare’s play, Romeo and Juliet, and was very romantic in expressing his love for Juliet.  </a:t>
            </a:r>
          </a:p>
          <a:p>
            <a:pPr marL="152396" indent="0">
              <a:buNone/>
            </a:pPr>
            <a:endParaRPr lang="en-IE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pic>
        <p:nvPicPr>
          <p:cNvPr id="15362" name="Picture 2" descr="Literary Techniques: Allusion | Learn How to Discuss Allusion">
            <a:extLst>
              <a:ext uri="{FF2B5EF4-FFF2-40B4-BE49-F238E27FC236}">
                <a16:creationId xmlns:a16="http://schemas.microsoft.com/office/drawing/2014/main" id="{8DDBC177-1485-40A4-A92E-9AE04A54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0" y="485567"/>
            <a:ext cx="4545720" cy="19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155;p45">
            <a:extLst>
              <a:ext uri="{FF2B5EF4-FFF2-40B4-BE49-F238E27FC236}">
                <a16:creationId xmlns:a16="http://schemas.microsoft.com/office/drawing/2014/main" id="{8053596B-5213-4AC6-BAAA-1523ABE59B05}"/>
              </a:ext>
            </a:extLst>
          </p:cNvPr>
          <p:cNvSpPr/>
          <p:nvPr/>
        </p:nvSpPr>
        <p:spPr>
          <a:xfrm flipH="1">
            <a:off x="824779" y="1650991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grpSp>
        <p:nvGrpSpPr>
          <p:cNvPr id="7" name="Google Shape;1164;p45">
            <a:extLst>
              <a:ext uri="{FF2B5EF4-FFF2-40B4-BE49-F238E27FC236}">
                <a16:creationId xmlns:a16="http://schemas.microsoft.com/office/drawing/2014/main" id="{8D908BDE-65E5-422E-9A75-FCE6A93E3A41}"/>
              </a:ext>
            </a:extLst>
          </p:cNvPr>
          <p:cNvGrpSpPr/>
          <p:nvPr/>
        </p:nvGrpSpPr>
        <p:grpSpPr>
          <a:xfrm>
            <a:off x="365718" y="1289015"/>
            <a:ext cx="497559" cy="522187"/>
            <a:chOff x="7470798" y="1116578"/>
            <a:chExt cx="1373660" cy="1751893"/>
          </a:xfrm>
        </p:grpSpPr>
        <p:sp>
          <p:nvSpPr>
            <p:cNvPr id="8" name="Google Shape;1165;p45">
              <a:extLst>
                <a:ext uri="{FF2B5EF4-FFF2-40B4-BE49-F238E27FC236}">
                  <a16:creationId xmlns:a16="http://schemas.microsoft.com/office/drawing/2014/main" id="{44CA7E2B-3459-43F2-91CC-C2F354A14505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9" name="Google Shape;1166;p45">
              <a:extLst>
                <a:ext uri="{FF2B5EF4-FFF2-40B4-BE49-F238E27FC236}">
                  <a16:creationId xmlns:a16="http://schemas.microsoft.com/office/drawing/2014/main" id="{0C21538D-A111-4F05-A88F-D8AD3FBAFCED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0" name="Google Shape;1167;p45">
              <a:extLst>
                <a:ext uri="{FF2B5EF4-FFF2-40B4-BE49-F238E27FC236}">
                  <a16:creationId xmlns:a16="http://schemas.microsoft.com/office/drawing/2014/main" id="{DBC42C69-D9EE-49CE-BC3E-C23185A42384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1" name="Google Shape;1168;p45">
              <a:extLst>
                <a:ext uri="{FF2B5EF4-FFF2-40B4-BE49-F238E27FC236}">
                  <a16:creationId xmlns:a16="http://schemas.microsoft.com/office/drawing/2014/main" id="{B8189EB2-CE29-47BF-BFFB-67218785EE15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2" name="Google Shape;1169;p45">
              <a:extLst>
                <a:ext uri="{FF2B5EF4-FFF2-40B4-BE49-F238E27FC236}">
                  <a16:creationId xmlns:a16="http://schemas.microsoft.com/office/drawing/2014/main" id="{C644E047-76E3-43EB-85C7-831A2A2C4232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3" name="Google Shape;1170;p45">
              <a:extLst>
                <a:ext uri="{FF2B5EF4-FFF2-40B4-BE49-F238E27FC236}">
                  <a16:creationId xmlns:a16="http://schemas.microsoft.com/office/drawing/2014/main" id="{A2617AA2-36F9-4925-B8E2-D1D97F6BAC61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4" name="Google Shape;1171;p45">
              <a:extLst>
                <a:ext uri="{FF2B5EF4-FFF2-40B4-BE49-F238E27FC236}">
                  <a16:creationId xmlns:a16="http://schemas.microsoft.com/office/drawing/2014/main" id="{F6CD5B10-B442-43B9-B2E5-BB3D3317D852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5" name="Google Shape;1172;p45">
              <a:extLst>
                <a:ext uri="{FF2B5EF4-FFF2-40B4-BE49-F238E27FC236}">
                  <a16:creationId xmlns:a16="http://schemas.microsoft.com/office/drawing/2014/main" id="{1F79EF28-4B1E-4E25-89C2-019F35ED9D0E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</p:grpSp>
      <p:sp>
        <p:nvSpPr>
          <p:cNvPr id="16" name="Google Shape;1179;p45">
            <a:extLst>
              <a:ext uri="{FF2B5EF4-FFF2-40B4-BE49-F238E27FC236}">
                <a16:creationId xmlns:a16="http://schemas.microsoft.com/office/drawing/2014/main" id="{E72AEC22-594C-4B03-B2C5-4A02503193E6}"/>
              </a:ext>
            </a:extLst>
          </p:cNvPr>
          <p:cNvSpPr/>
          <p:nvPr/>
        </p:nvSpPr>
        <p:spPr>
          <a:xfrm>
            <a:off x="1195255" y="338821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grpSp>
        <p:nvGrpSpPr>
          <p:cNvPr id="17" name="Google Shape;1180;p45">
            <a:extLst>
              <a:ext uri="{FF2B5EF4-FFF2-40B4-BE49-F238E27FC236}">
                <a16:creationId xmlns:a16="http://schemas.microsoft.com/office/drawing/2014/main" id="{A317841B-EEFD-452B-ADAE-493FCEE52604}"/>
              </a:ext>
            </a:extLst>
          </p:cNvPr>
          <p:cNvGrpSpPr/>
          <p:nvPr/>
        </p:nvGrpSpPr>
        <p:grpSpPr>
          <a:xfrm>
            <a:off x="782009" y="277449"/>
            <a:ext cx="351991" cy="363135"/>
            <a:chOff x="6109266" y="2958701"/>
            <a:chExt cx="158099" cy="163114"/>
          </a:xfrm>
        </p:grpSpPr>
        <p:sp>
          <p:nvSpPr>
            <p:cNvPr id="18" name="Google Shape;1181;p45">
              <a:extLst>
                <a:ext uri="{FF2B5EF4-FFF2-40B4-BE49-F238E27FC236}">
                  <a16:creationId xmlns:a16="http://schemas.microsoft.com/office/drawing/2014/main" id="{D8EC1ED3-152B-4A1F-94AC-CA1779C5CDBC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9" name="Google Shape;1182;p45">
              <a:extLst>
                <a:ext uri="{FF2B5EF4-FFF2-40B4-BE49-F238E27FC236}">
                  <a16:creationId xmlns:a16="http://schemas.microsoft.com/office/drawing/2014/main" id="{926197AC-714E-4C2D-9E4C-450B52BD9667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0" name="Google Shape;1183;p45">
              <a:extLst>
                <a:ext uri="{FF2B5EF4-FFF2-40B4-BE49-F238E27FC236}">
                  <a16:creationId xmlns:a16="http://schemas.microsoft.com/office/drawing/2014/main" id="{39126947-8373-4717-B9EF-649C94918A10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</p:grpSp>
      <p:sp>
        <p:nvSpPr>
          <p:cNvPr id="21" name="Google Shape;1154;p45">
            <a:extLst>
              <a:ext uri="{FF2B5EF4-FFF2-40B4-BE49-F238E27FC236}">
                <a16:creationId xmlns:a16="http://schemas.microsoft.com/office/drawing/2014/main" id="{790478A5-E549-4403-9E5D-43CA5BFBF776}"/>
              </a:ext>
            </a:extLst>
          </p:cNvPr>
          <p:cNvSpPr/>
          <p:nvPr/>
        </p:nvSpPr>
        <p:spPr>
          <a:xfrm>
            <a:off x="1174145" y="162803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grpSp>
        <p:nvGrpSpPr>
          <p:cNvPr id="22" name="Google Shape;1156;p45">
            <a:extLst>
              <a:ext uri="{FF2B5EF4-FFF2-40B4-BE49-F238E27FC236}">
                <a16:creationId xmlns:a16="http://schemas.microsoft.com/office/drawing/2014/main" id="{47A455B3-3907-420A-A0DE-2B91F1F5DF61}"/>
              </a:ext>
            </a:extLst>
          </p:cNvPr>
          <p:cNvGrpSpPr/>
          <p:nvPr/>
        </p:nvGrpSpPr>
        <p:grpSpPr>
          <a:xfrm>
            <a:off x="365718" y="577828"/>
            <a:ext cx="733853" cy="668861"/>
            <a:chOff x="4022111" y="879761"/>
            <a:chExt cx="1373687" cy="1426738"/>
          </a:xfrm>
        </p:grpSpPr>
        <p:sp>
          <p:nvSpPr>
            <p:cNvPr id="23" name="Google Shape;1157;p45">
              <a:extLst>
                <a:ext uri="{FF2B5EF4-FFF2-40B4-BE49-F238E27FC236}">
                  <a16:creationId xmlns:a16="http://schemas.microsoft.com/office/drawing/2014/main" id="{ABF6FE26-8F2E-474A-B459-EDBD1A5706A9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4" name="Google Shape;1158;p45">
              <a:extLst>
                <a:ext uri="{FF2B5EF4-FFF2-40B4-BE49-F238E27FC236}">
                  <a16:creationId xmlns:a16="http://schemas.microsoft.com/office/drawing/2014/main" id="{102A59C6-7703-4D86-AD98-6AD8CF17A690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5" name="Google Shape;1159;p45">
              <a:extLst>
                <a:ext uri="{FF2B5EF4-FFF2-40B4-BE49-F238E27FC236}">
                  <a16:creationId xmlns:a16="http://schemas.microsoft.com/office/drawing/2014/main" id="{63E0A933-273C-4FF9-A869-79EE34C9A2EF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</p:grpSp>
      <p:grpSp>
        <p:nvGrpSpPr>
          <p:cNvPr id="26" name="Google Shape;1160;p45">
            <a:extLst>
              <a:ext uri="{FF2B5EF4-FFF2-40B4-BE49-F238E27FC236}">
                <a16:creationId xmlns:a16="http://schemas.microsoft.com/office/drawing/2014/main" id="{B7B50E73-6486-4F05-87DD-AB9E6FF273F7}"/>
              </a:ext>
            </a:extLst>
          </p:cNvPr>
          <p:cNvGrpSpPr/>
          <p:nvPr/>
        </p:nvGrpSpPr>
        <p:grpSpPr>
          <a:xfrm rot="506022">
            <a:off x="953161" y="858553"/>
            <a:ext cx="647495" cy="622656"/>
            <a:chOff x="7328322" y="3673510"/>
            <a:chExt cx="1126909" cy="745122"/>
          </a:xfrm>
        </p:grpSpPr>
        <p:sp>
          <p:nvSpPr>
            <p:cNvPr id="27" name="Google Shape;1161;p45">
              <a:extLst>
                <a:ext uri="{FF2B5EF4-FFF2-40B4-BE49-F238E27FC236}">
                  <a16:creationId xmlns:a16="http://schemas.microsoft.com/office/drawing/2014/main" id="{11AD1195-63F2-4B57-9881-AB056355BD7E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8" name="Google Shape;1162;p45">
              <a:extLst>
                <a:ext uri="{FF2B5EF4-FFF2-40B4-BE49-F238E27FC236}">
                  <a16:creationId xmlns:a16="http://schemas.microsoft.com/office/drawing/2014/main" id="{824ED57D-0EC8-4568-812E-0F535233BE97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9" name="Google Shape;1163;p45">
              <a:extLst>
                <a:ext uri="{FF2B5EF4-FFF2-40B4-BE49-F238E27FC236}">
                  <a16:creationId xmlns:a16="http://schemas.microsoft.com/office/drawing/2014/main" id="{38111823-F902-457A-864A-2612BB961BF0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</p:grpSp>
      <p:sp>
        <p:nvSpPr>
          <p:cNvPr id="30" name="Google Shape;1155;p45">
            <a:extLst>
              <a:ext uri="{FF2B5EF4-FFF2-40B4-BE49-F238E27FC236}">
                <a16:creationId xmlns:a16="http://schemas.microsoft.com/office/drawing/2014/main" id="{60A9DB4C-EEF1-4681-9216-BFA85C7E6C17}"/>
              </a:ext>
            </a:extLst>
          </p:cNvPr>
          <p:cNvSpPr/>
          <p:nvPr/>
        </p:nvSpPr>
        <p:spPr>
          <a:xfrm rot="6831738" flipH="1">
            <a:off x="11231159" y="6630171"/>
            <a:ext cx="195292" cy="212572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grpSp>
        <p:nvGrpSpPr>
          <p:cNvPr id="31" name="Google Shape;1164;p45">
            <a:extLst>
              <a:ext uri="{FF2B5EF4-FFF2-40B4-BE49-F238E27FC236}">
                <a16:creationId xmlns:a16="http://schemas.microsoft.com/office/drawing/2014/main" id="{6B286DD5-3E02-4FEC-BDB2-451FBEB6237F}"/>
              </a:ext>
            </a:extLst>
          </p:cNvPr>
          <p:cNvGrpSpPr/>
          <p:nvPr/>
        </p:nvGrpSpPr>
        <p:grpSpPr>
          <a:xfrm rot="6831738">
            <a:off x="10772098" y="6268195"/>
            <a:ext cx="497559" cy="522187"/>
            <a:chOff x="7470798" y="1116578"/>
            <a:chExt cx="1373660" cy="1751893"/>
          </a:xfrm>
        </p:grpSpPr>
        <p:sp>
          <p:nvSpPr>
            <p:cNvPr id="32" name="Google Shape;1165;p45">
              <a:extLst>
                <a:ext uri="{FF2B5EF4-FFF2-40B4-BE49-F238E27FC236}">
                  <a16:creationId xmlns:a16="http://schemas.microsoft.com/office/drawing/2014/main" id="{31CCF6E7-FC43-4222-ACA3-432CB13FF6D0}"/>
                </a:ext>
              </a:extLst>
            </p:cNvPr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33" name="Google Shape;1166;p45">
              <a:extLst>
                <a:ext uri="{FF2B5EF4-FFF2-40B4-BE49-F238E27FC236}">
                  <a16:creationId xmlns:a16="http://schemas.microsoft.com/office/drawing/2014/main" id="{EAA40C5A-6529-4566-AA65-7E794510B7A4}"/>
                </a:ext>
              </a:extLst>
            </p:cNvPr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34" name="Google Shape;1167;p45">
              <a:extLst>
                <a:ext uri="{FF2B5EF4-FFF2-40B4-BE49-F238E27FC236}">
                  <a16:creationId xmlns:a16="http://schemas.microsoft.com/office/drawing/2014/main" id="{31461B2C-D811-4001-BE0D-5E42D7B9DA2D}"/>
                </a:ext>
              </a:extLst>
            </p:cNvPr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35" name="Google Shape;1168;p45">
              <a:extLst>
                <a:ext uri="{FF2B5EF4-FFF2-40B4-BE49-F238E27FC236}">
                  <a16:creationId xmlns:a16="http://schemas.microsoft.com/office/drawing/2014/main" id="{39C088D0-69CA-445C-9E51-4E968B2D2D21}"/>
                </a:ext>
              </a:extLst>
            </p:cNvPr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36" name="Google Shape;1169;p45">
              <a:extLst>
                <a:ext uri="{FF2B5EF4-FFF2-40B4-BE49-F238E27FC236}">
                  <a16:creationId xmlns:a16="http://schemas.microsoft.com/office/drawing/2014/main" id="{B6C65997-1CDA-4A5E-ABFD-4BB8A90E983E}"/>
                </a:ext>
              </a:extLst>
            </p:cNvPr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37" name="Google Shape;1170;p45">
              <a:extLst>
                <a:ext uri="{FF2B5EF4-FFF2-40B4-BE49-F238E27FC236}">
                  <a16:creationId xmlns:a16="http://schemas.microsoft.com/office/drawing/2014/main" id="{EE8271A0-0406-4ADC-9A13-E4B0A89415A9}"/>
                </a:ext>
              </a:extLst>
            </p:cNvPr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38" name="Google Shape;1171;p45">
              <a:extLst>
                <a:ext uri="{FF2B5EF4-FFF2-40B4-BE49-F238E27FC236}">
                  <a16:creationId xmlns:a16="http://schemas.microsoft.com/office/drawing/2014/main" id="{1A8D4B5A-D38A-4560-B154-A89EC2AF704B}"/>
                </a:ext>
              </a:extLst>
            </p:cNvPr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39" name="Google Shape;1172;p45">
              <a:extLst>
                <a:ext uri="{FF2B5EF4-FFF2-40B4-BE49-F238E27FC236}">
                  <a16:creationId xmlns:a16="http://schemas.microsoft.com/office/drawing/2014/main" id="{07EAA9CE-2217-4077-856B-AD9B91AE5D30}"/>
                </a:ext>
              </a:extLst>
            </p:cNvPr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</p:grpSp>
      <p:sp>
        <p:nvSpPr>
          <p:cNvPr id="40" name="Google Shape;1179;p45">
            <a:extLst>
              <a:ext uri="{FF2B5EF4-FFF2-40B4-BE49-F238E27FC236}">
                <a16:creationId xmlns:a16="http://schemas.microsoft.com/office/drawing/2014/main" id="{C39A1FF6-1C7A-4D40-9F64-1392CBB0474E}"/>
              </a:ext>
            </a:extLst>
          </p:cNvPr>
          <p:cNvSpPr/>
          <p:nvPr/>
        </p:nvSpPr>
        <p:spPr>
          <a:xfrm rot="6831738">
            <a:off x="11601635" y="5318001"/>
            <a:ext cx="429587" cy="363143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grpSp>
        <p:nvGrpSpPr>
          <p:cNvPr id="41" name="Google Shape;1180;p45">
            <a:extLst>
              <a:ext uri="{FF2B5EF4-FFF2-40B4-BE49-F238E27FC236}">
                <a16:creationId xmlns:a16="http://schemas.microsoft.com/office/drawing/2014/main" id="{609A7F81-3107-499E-BB6E-5FF0077BDF81}"/>
              </a:ext>
            </a:extLst>
          </p:cNvPr>
          <p:cNvGrpSpPr/>
          <p:nvPr/>
        </p:nvGrpSpPr>
        <p:grpSpPr>
          <a:xfrm rot="6831738">
            <a:off x="11188389" y="5256629"/>
            <a:ext cx="351991" cy="363135"/>
            <a:chOff x="6109266" y="2958701"/>
            <a:chExt cx="158099" cy="163114"/>
          </a:xfrm>
        </p:grpSpPr>
        <p:sp>
          <p:nvSpPr>
            <p:cNvPr id="42" name="Google Shape;1181;p45">
              <a:extLst>
                <a:ext uri="{FF2B5EF4-FFF2-40B4-BE49-F238E27FC236}">
                  <a16:creationId xmlns:a16="http://schemas.microsoft.com/office/drawing/2014/main" id="{E327D2AC-EE84-44FA-B804-96A75611CE75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43" name="Google Shape;1182;p45">
              <a:extLst>
                <a:ext uri="{FF2B5EF4-FFF2-40B4-BE49-F238E27FC236}">
                  <a16:creationId xmlns:a16="http://schemas.microsoft.com/office/drawing/2014/main" id="{BCD72E31-DC75-4899-BC0B-DF0ACEEF270F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44" name="Google Shape;1183;p45">
              <a:extLst>
                <a:ext uri="{FF2B5EF4-FFF2-40B4-BE49-F238E27FC236}">
                  <a16:creationId xmlns:a16="http://schemas.microsoft.com/office/drawing/2014/main" id="{47ED0236-A2E5-453D-9D21-894BCADC5B26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</p:grpSp>
      <p:sp>
        <p:nvSpPr>
          <p:cNvPr id="45" name="Google Shape;1154;p45">
            <a:extLst>
              <a:ext uri="{FF2B5EF4-FFF2-40B4-BE49-F238E27FC236}">
                <a16:creationId xmlns:a16="http://schemas.microsoft.com/office/drawing/2014/main" id="{03CC93A7-CC36-4C66-9154-77DD591C61F4}"/>
              </a:ext>
            </a:extLst>
          </p:cNvPr>
          <p:cNvSpPr/>
          <p:nvPr/>
        </p:nvSpPr>
        <p:spPr>
          <a:xfrm rot="6831738">
            <a:off x="11580525" y="660721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grpSp>
        <p:nvGrpSpPr>
          <p:cNvPr id="46" name="Google Shape;1156;p45">
            <a:extLst>
              <a:ext uri="{FF2B5EF4-FFF2-40B4-BE49-F238E27FC236}">
                <a16:creationId xmlns:a16="http://schemas.microsoft.com/office/drawing/2014/main" id="{ED9BB232-9FEA-4F74-9435-CF028E92E694}"/>
              </a:ext>
            </a:extLst>
          </p:cNvPr>
          <p:cNvGrpSpPr/>
          <p:nvPr/>
        </p:nvGrpSpPr>
        <p:grpSpPr>
          <a:xfrm rot="6831738">
            <a:off x="10772098" y="5557008"/>
            <a:ext cx="733853" cy="668861"/>
            <a:chOff x="4022111" y="879761"/>
            <a:chExt cx="1373687" cy="1426738"/>
          </a:xfrm>
        </p:grpSpPr>
        <p:sp>
          <p:nvSpPr>
            <p:cNvPr id="47" name="Google Shape;1157;p45">
              <a:extLst>
                <a:ext uri="{FF2B5EF4-FFF2-40B4-BE49-F238E27FC236}">
                  <a16:creationId xmlns:a16="http://schemas.microsoft.com/office/drawing/2014/main" id="{7A188517-7911-4B8A-90B1-C07AA451C7A4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48" name="Google Shape;1158;p45">
              <a:extLst>
                <a:ext uri="{FF2B5EF4-FFF2-40B4-BE49-F238E27FC236}">
                  <a16:creationId xmlns:a16="http://schemas.microsoft.com/office/drawing/2014/main" id="{97F0486F-24E5-4498-BBE8-48FA4C64E9B7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49" name="Google Shape;1159;p45">
              <a:extLst>
                <a:ext uri="{FF2B5EF4-FFF2-40B4-BE49-F238E27FC236}">
                  <a16:creationId xmlns:a16="http://schemas.microsoft.com/office/drawing/2014/main" id="{6AC3C385-D8CA-4AAF-BC58-D3B8DA3ECD39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</p:grpSp>
      <p:grpSp>
        <p:nvGrpSpPr>
          <p:cNvPr id="50" name="Google Shape;1160;p45">
            <a:extLst>
              <a:ext uri="{FF2B5EF4-FFF2-40B4-BE49-F238E27FC236}">
                <a16:creationId xmlns:a16="http://schemas.microsoft.com/office/drawing/2014/main" id="{401B0465-9F7B-410A-AE60-C84668C8D108}"/>
              </a:ext>
            </a:extLst>
          </p:cNvPr>
          <p:cNvGrpSpPr/>
          <p:nvPr/>
        </p:nvGrpSpPr>
        <p:grpSpPr>
          <a:xfrm rot="7337760">
            <a:off x="11359541" y="5837733"/>
            <a:ext cx="647495" cy="622656"/>
            <a:chOff x="7328322" y="3673510"/>
            <a:chExt cx="1126909" cy="745122"/>
          </a:xfrm>
        </p:grpSpPr>
        <p:sp>
          <p:nvSpPr>
            <p:cNvPr id="51" name="Google Shape;1161;p45">
              <a:extLst>
                <a:ext uri="{FF2B5EF4-FFF2-40B4-BE49-F238E27FC236}">
                  <a16:creationId xmlns:a16="http://schemas.microsoft.com/office/drawing/2014/main" id="{09E44ECA-1D34-46C0-858F-8A86A6EE4261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52" name="Google Shape;1162;p45">
              <a:extLst>
                <a:ext uri="{FF2B5EF4-FFF2-40B4-BE49-F238E27FC236}">
                  <a16:creationId xmlns:a16="http://schemas.microsoft.com/office/drawing/2014/main" id="{2D0F0BFF-E2EE-4E0F-94AC-68F1D3AE4653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53" name="Google Shape;1163;p45">
              <a:extLst>
                <a:ext uri="{FF2B5EF4-FFF2-40B4-BE49-F238E27FC236}">
                  <a16:creationId xmlns:a16="http://schemas.microsoft.com/office/drawing/2014/main" id="{DF0B1507-4193-413F-BB55-FE2F26F27764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  <a:latin typeface="Ink Free" panose="030804020005000000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3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1115</Words>
  <Application>Microsoft Office PowerPoint</Application>
  <PresentationFormat>Widescreen</PresentationFormat>
  <Paragraphs>179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Cavolini</vt:lpstr>
      <vt:lpstr>Comic Sans MS</vt:lpstr>
      <vt:lpstr>Gloucester MT Extra Condensed</vt:lpstr>
      <vt:lpstr>Goudy Stout</vt:lpstr>
      <vt:lpstr>Ink Free</vt:lpstr>
      <vt:lpstr>Kalam</vt:lpstr>
      <vt:lpstr>Livvic</vt:lpstr>
      <vt:lpstr>Montserrat</vt:lpstr>
      <vt:lpstr>Roboto Condensed Light</vt:lpstr>
      <vt:lpstr>Office Theme</vt:lpstr>
      <vt:lpstr>Poetic Techniques</vt:lpstr>
      <vt:lpstr>What is Poetry?</vt:lpstr>
      <vt:lpstr>Poetic Techniques</vt:lpstr>
      <vt:lpstr>Alliteration</vt:lpstr>
      <vt:lpstr>Seamus Heaney using Alliteration</vt:lpstr>
      <vt:lpstr>Can you think of any examples of Alliteration?</vt:lpstr>
      <vt:lpstr>Assonance</vt:lpstr>
      <vt:lpstr>Difference between Alliteration and Assonance</vt:lpstr>
      <vt:lpstr>Allusion</vt:lpstr>
      <vt:lpstr>Couplet</vt:lpstr>
      <vt:lpstr>Cacophony</vt:lpstr>
      <vt:lpstr>Enjambment / Run on Lines</vt:lpstr>
      <vt:lpstr>Hyperbole</vt:lpstr>
      <vt:lpstr>Hyperbole in Poetry</vt:lpstr>
      <vt:lpstr>Imagery </vt:lpstr>
      <vt:lpstr>PowerPoint Presentation</vt:lpstr>
      <vt:lpstr>PowerPoint Presentation</vt:lpstr>
      <vt:lpstr>Can you come up with any of your own?</vt:lpstr>
      <vt:lpstr>Onomatopoeia</vt:lpstr>
      <vt:lpstr>Onomatopoeia</vt:lpstr>
      <vt:lpstr>Personification</vt:lpstr>
      <vt:lpstr>PowerPoint Presentation</vt:lpstr>
      <vt:lpstr>Repetition </vt:lpstr>
      <vt:lpstr>Simile </vt:lpstr>
      <vt:lpstr>Simile</vt:lpstr>
      <vt:lpstr>Your turn to come up with some similes</vt:lpstr>
      <vt:lpstr>PowerPoint Presentation</vt:lpstr>
      <vt:lpstr>Sibilance</vt:lpstr>
      <vt:lpstr>Symbolism</vt:lpstr>
      <vt:lpstr>Symbolism</vt:lpstr>
      <vt:lpstr>Theme</vt:lpstr>
      <vt:lpstr>Tone</vt:lpstr>
      <vt:lpstr>Let’s Recap!</vt:lpstr>
      <vt:lpstr>Let’s Recap!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Poetic Techniques</dc:title>
  <dc:creator>ciara deasy</dc:creator>
  <cp:lastModifiedBy>ciara deasy</cp:lastModifiedBy>
  <cp:revision>6</cp:revision>
  <dcterms:created xsi:type="dcterms:W3CDTF">2020-10-04T14:35:56Z</dcterms:created>
  <dcterms:modified xsi:type="dcterms:W3CDTF">2020-10-04T15:10:46Z</dcterms:modified>
</cp:coreProperties>
</file>