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7BD-2333-49E0-B34B-D302BA856462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CA38-5376-4A29-B320-2D8E19343E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765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7BD-2333-49E0-B34B-D302BA856462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CA38-5376-4A29-B320-2D8E19343E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261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7BD-2333-49E0-B34B-D302BA856462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CA38-5376-4A29-B320-2D8E19343E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707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7BD-2333-49E0-B34B-D302BA856462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CA38-5376-4A29-B320-2D8E19343E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106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7BD-2333-49E0-B34B-D302BA856462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CA38-5376-4A29-B320-2D8E19343E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87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7BD-2333-49E0-B34B-D302BA856462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CA38-5376-4A29-B320-2D8E19343E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549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7BD-2333-49E0-B34B-D302BA856462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CA38-5376-4A29-B320-2D8E19343E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957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7BD-2333-49E0-B34B-D302BA856462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CA38-5376-4A29-B320-2D8E19343E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091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7BD-2333-49E0-B34B-D302BA856462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CA38-5376-4A29-B320-2D8E19343E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651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7BD-2333-49E0-B34B-D302BA856462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CA38-5376-4A29-B320-2D8E19343E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376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17BD-2333-49E0-B34B-D302BA856462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CA38-5376-4A29-B320-2D8E19343E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550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E17BD-2333-49E0-B34B-D302BA856462}" type="datetimeFigureOut">
              <a:rPr lang="en-IE" smtClean="0"/>
              <a:t>22/09/2016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7CA38-5376-4A29-B320-2D8E19343E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707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Paul </a:t>
            </a:r>
            <a:r>
              <a:rPr lang="en-IE" dirty="0" err="1" smtClean="0"/>
              <a:t>Durcan</a:t>
            </a:r>
            <a:r>
              <a:rPr lang="en-IE" dirty="0" smtClean="0"/>
              <a:t>	</a:t>
            </a:r>
            <a:endParaRPr lang="en-I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244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Wife Who Smashed Television Gets Jail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9437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poem is presented as a newspaper report with a striking headline. </a:t>
            </a:r>
          </a:p>
          <a:p>
            <a:r>
              <a:rPr lang="en-IE" dirty="0" smtClean="0"/>
              <a:t>There is both drama and intrigue in the title as we wonder what on earth could have led to a woman being jailed for breaking an appliance. </a:t>
            </a:r>
          </a:p>
          <a:p>
            <a:r>
              <a:rPr lang="en-IE" dirty="0" smtClean="0"/>
              <a:t>We assume that it must either have been damage caused to someone else’s property or an act which included injury or threat to a person to have merited so severe a sentence.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6124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poem opens with a husband’s testimony. His language is an inadvertently hilarious blend of pretentious formality and normal, everyday expressions. </a:t>
            </a:r>
          </a:p>
          <a:p>
            <a:endParaRPr lang="en-IE" dirty="0"/>
          </a:p>
          <a:p>
            <a:r>
              <a:rPr lang="en-IE" dirty="0" smtClean="0"/>
              <a:t>His use of the word ‘peaceably’ shows a rather pathetic desire to impress the judge with legal language and it is a ridiculous way to describe watching a TV detective series.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9476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wife’s entry and subsequent actions are described in a way that implies violence: she ‘marched’ into the room, ‘declared’ she would ‘put her boot’ through the set if it weren’t turned off and then, of course she ‘smashed’ the set. </a:t>
            </a:r>
          </a:p>
          <a:p>
            <a:r>
              <a:rPr lang="en-IE" dirty="0" smtClean="0"/>
              <a:t>This is in stark contrast to the husband’s behaviour – as he describes it – when he and the children were ‘peaceably’ sitting watching television.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60547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9466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Paul Durcan </vt:lpstr>
      <vt:lpstr>Wife Who Smashed Television Gets Jail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Durcan </dc:title>
  <dc:creator>Ciara Deasy</dc:creator>
  <cp:lastModifiedBy>Ciara Deasy</cp:lastModifiedBy>
  <cp:revision>2</cp:revision>
  <dcterms:created xsi:type="dcterms:W3CDTF">2016-09-22T10:52:22Z</dcterms:created>
  <dcterms:modified xsi:type="dcterms:W3CDTF">2016-09-22T10:53:21Z</dcterms:modified>
</cp:coreProperties>
</file>