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Parents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By Paul </a:t>
            </a:r>
            <a:r>
              <a:rPr lang="en-IE" dirty="0" err="1" smtClean="0"/>
              <a:t>Durcan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35912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786265"/>
            <a:ext cx="10363826" cy="3424107"/>
          </a:xfrm>
        </p:spPr>
        <p:txBody>
          <a:bodyPr>
            <a:noAutofit/>
          </a:bodyPr>
          <a:lstStyle/>
          <a:p>
            <a:r>
              <a:rPr lang="en-IE" sz="2800" dirty="0" smtClean="0"/>
              <a:t>THIS POEM IS ABOUT THE RELATIONSHIP THAT EXISTS BETWEEN PARENTS AND THEIR CHILDREN.</a:t>
            </a:r>
          </a:p>
          <a:p>
            <a:r>
              <a:rPr lang="en-IE" sz="2800" dirty="0" smtClean="0"/>
              <a:t>THE POET IS ALSO EXPLORING THE DIFFICULTIES IN COMMUNICATION THAT OFTEN EXIST IN RELATIONSHIPS AND BETWEEN PARENTS AND THEIR CHILDREN.</a:t>
            </a:r>
          </a:p>
          <a:p>
            <a:r>
              <a:rPr lang="en-IE" sz="2800" dirty="0" smtClean="0"/>
              <a:t>IN THIS POEM Paul </a:t>
            </a:r>
            <a:r>
              <a:rPr lang="en-IE" sz="2800" dirty="0" err="1" smtClean="0"/>
              <a:t>durcan</a:t>
            </a:r>
            <a:r>
              <a:rPr lang="en-IE" sz="2800" dirty="0" smtClean="0"/>
              <a:t> is imagining two parents standing over their child who is sleeping. There is no indication that the child is ill, only that they are sleeping, yet the parents are anxiously watching.</a:t>
            </a:r>
          </a:p>
        </p:txBody>
      </p:sp>
    </p:spTree>
    <p:extLst>
      <p:ext uri="{BB962C8B-B14F-4D97-AF65-F5344CB8AC3E}">
        <p14:creationId xmlns:p14="http://schemas.microsoft.com/office/powerpoint/2010/main" val="764767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66427" y="604435"/>
            <a:ext cx="10580177" cy="5248758"/>
          </a:xfrm>
        </p:spPr>
        <p:txBody>
          <a:bodyPr>
            <a:noAutofit/>
          </a:bodyPr>
          <a:lstStyle/>
          <a:p>
            <a:r>
              <a:rPr lang="en-IE" sz="3200" dirty="0" smtClean="0"/>
              <a:t>The child is away in a world of their own, sleeping peacefully, </a:t>
            </a:r>
            <a:r>
              <a:rPr lang="en-IE" sz="3200" dirty="0" err="1" smtClean="0"/>
              <a:t>snd</a:t>
            </a:r>
            <a:r>
              <a:rPr lang="en-IE" sz="3200" dirty="0" smtClean="0"/>
              <a:t> therefore is temporarily cut off from all contact with her parents.</a:t>
            </a:r>
          </a:p>
          <a:p>
            <a:endParaRPr lang="en-IE" sz="3200" dirty="0"/>
          </a:p>
          <a:p>
            <a:r>
              <a:rPr lang="en-IE" sz="3200" dirty="0" smtClean="0"/>
              <a:t>The parents find this unnerving because they wish to be able to take care of their child at all times.</a:t>
            </a:r>
          </a:p>
          <a:p>
            <a:r>
              <a:rPr lang="en-IE" sz="3200" dirty="0" smtClean="0"/>
              <a:t>The parents in this poem feel ‘stranded’, they feel excluded from their </a:t>
            </a:r>
            <a:r>
              <a:rPr lang="en-IE" sz="3200" dirty="0" err="1" smtClean="0"/>
              <a:t>childs</a:t>
            </a:r>
            <a:r>
              <a:rPr lang="en-IE" sz="3200" dirty="0" smtClean="0"/>
              <a:t> world simply by the fact that she is sleeping.</a:t>
            </a:r>
            <a:endParaRPr lang="en-IE" sz="3200" dirty="0"/>
          </a:p>
        </p:txBody>
      </p:sp>
    </p:spTree>
    <p:extLst>
      <p:ext uri="{BB962C8B-B14F-4D97-AF65-F5344CB8AC3E}">
        <p14:creationId xmlns:p14="http://schemas.microsoft.com/office/powerpoint/2010/main" val="3591016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9932" y="650930"/>
            <a:ext cx="10657668" cy="5140270"/>
          </a:xfrm>
        </p:spPr>
        <p:txBody>
          <a:bodyPr>
            <a:normAutofit/>
          </a:bodyPr>
          <a:lstStyle/>
          <a:p>
            <a:r>
              <a:rPr lang="en-IE" sz="3200" dirty="0" smtClean="0"/>
              <a:t>They stand over their sleeping child with “foreheads Furrowed”, a sure sign of distress.</a:t>
            </a:r>
          </a:p>
          <a:p>
            <a:r>
              <a:rPr lang="en-IE" sz="3200" dirty="0" smtClean="0"/>
              <a:t>Communication is a two-way thing, so the parents in their anxiety are imagining that their sleeping daughter is also feeling cut off from them.</a:t>
            </a:r>
          </a:p>
          <a:p>
            <a:r>
              <a:rPr lang="en-IE" sz="3200" dirty="0" smtClean="0"/>
              <a:t>In this poem the parents’ point of view gives way in line six to the child’s perspective </a:t>
            </a:r>
            <a:endParaRPr lang="en-IE" sz="3200" dirty="0"/>
          </a:p>
        </p:txBody>
      </p:sp>
    </p:spTree>
    <p:extLst>
      <p:ext uri="{BB962C8B-B14F-4D97-AF65-F5344CB8AC3E}">
        <p14:creationId xmlns:p14="http://schemas.microsoft.com/office/powerpoint/2010/main" val="2793676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18454" y="619932"/>
            <a:ext cx="11375756" cy="6090834"/>
          </a:xfrm>
        </p:spPr>
        <p:txBody>
          <a:bodyPr>
            <a:normAutofit/>
          </a:bodyPr>
          <a:lstStyle/>
          <a:p>
            <a:r>
              <a:rPr lang="en-IE" sz="3200" dirty="0" smtClean="0"/>
              <a:t>If she woke and looked up, she would see them standing over her looking </a:t>
            </a:r>
            <a:r>
              <a:rPr lang="en-IE" sz="3200" dirty="0" err="1" smtClean="0"/>
              <a:t>anxiousand</a:t>
            </a:r>
            <a:r>
              <a:rPr lang="en-IE" sz="3200" dirty="0" smtClean="0"/>
              <a:t> “fearful”.</a:t>
            </a:r>
          </a:p>
          <a:p>
            <a:r>
              <a:rPr lang="en-IE" sz="3200" dirty="0" smtClean="0"/>
              <a:t>This poem was written in the 1970s when </a:t>
            </a:r>
            <a:r>
              <a:rPr lang="en-IE" sz="3200" dirty="0" err="1" smtClean="0"/>
              <a:t>paul</a:t>
            </a:r>
            <a:r>
              <a:rPr lang="en-IE" sz="3200" dirty="0" smtClean="0"/>
              <a:t> </a:t>
            </a:r>
            <a:r>
              <a:rPr lang="en-IE" sz="3200" dirty="0" err="1" smtClean="0"/>
              <a:t>durcan</a:t>
            </a:r>
            <a:r>
              <a:rPr lang="en-IE" sz="3200" dirty="0" smtClean="0"/>
              <a:t> himself was experiencing the joys and worries of being a parent.</a:t>
            </a:r>
          </a:p>
          <a:p>
            <a:r>
              <a:rPr lang="en-IE" sz="3200" dirty="0" err="1" smtClean="0"/>
              <a:t>Durcan’s</a:t>
            </a:r>
            <a:r>
              <a:rPr lang="en-IE" sz="3200" dirty="0" smtClean="0"/>
              <a:t> relationship with his own father was particularly turbulent and difficult.</a:t>
            </a:r>
          </a:p>
        </p:txBody>
      </p:sp>
    </p:spTree>
    <p:extLst>
      <p:ext uri="{BB962C8B-B14F-4D97-AF65-F5344CB8AC3E}">
        <p14:creationId xmlns:p14="http://schemas.microsoft.com/office/powerpoint/2010/main" val="3519959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73437" y="418455"/>
            <a:ext cx="10719661" cy="5310752"/>
          </a:xfrm>
        </p:spPr>
        <p:txBody>
          <a:bodyPr>
            <a:normAutofit/>
          </a:bodyPr>
          <a:lstStyle/>
          <a:p>
            <a:r>
              <a:rPr lang="en-IE" sz="2800" dirty="0"/>
              <a:t>A major feature of this poem  </a:t>
            </a:r>
            <a:r>
              <a:rPr lang="en-IE" sz="2800" dirty="0" smtClean="0"/>
              <a:t>is the use of imagery, both metaphor and simile. The extended metaphor being used here is that of being “under the sea”.</a:t>
            </a:r>
          </a:p>
          <a:p>
            <a:r>
              <a:rPr lang="en-IE" sz="2800" dirty="0" smtClean="0"/>
              <a:t>Sleep is like a big sea. When the child falls asleep, it is like going beneath the surface of the sea.</a:t>
            </a:r>
          </a:p>
          <a:p>
            <a:r>
              <a:rPr lang="en-IE" sz="2800" dirty="0" smtClean="0"/>
              <a:t>The poem opens with a startling image where the sleeping face of the child is compared with the face of a drowned child. This creates a chilling tone, full of dread and is disturbing to the reader.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1041368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5687017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32</TotalTime>
  <Words>362</Words>
  <Application>Microsoft Office PowerPoint</Application>
  <PresentationFormat>Widescreen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Tw Cen MT</vt:lpstr>
      <vt:lpstr>Droplet</vt:lpstr>
      <vt:lpstr>Parents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Parents</dc:title>
  <dc:creator>Ciara Deasy</dc:creator>
  <cp:lastModifiedBy>Ciara Deasy</cp:lastModifiedBy>
  <cp:revision>5</cp:revision>
  <dcterms:created xsi:type="dcterms:W3CDTF">2016-11-16T09:26:19Z</dcterms:created>
  <dcterms:modified xsi:type="dcterms:W3CDTF">2016-11-16T10:46:41Z</dcterms:modified>
</cp:coreProperties>
</file>