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21"/>
  </p:notesMasterIdLst>
  <p:handoutMasterIdLst>
    <p:handoutMasterId r:id="rId22"/>
  </p:handoutMasterIdLst>
  <p:sldIdLst>
    <p:sldId id="257" r:id="rId3"/>
    <p:sldId id="258" r:id="rId4"/>
    <p:sldId id="260" r:id="rId5"/>
    <p:sldId id="259" r:id="rId6"/>
    <p:sldId id="261" r:id="rId7"/>
    <p:sldId id="262" r:id="rId8"/>
    <p:sldId id="263" r:id="rId9"/>
    <p:sldId id="264" r:id="rId10"/>
    <p:sldId id="265" r:id="rId11"/>
    <p:sldId id="266" r:id="rId12"/>
    <p:sldId id="267" r:id="rId13"/>
    <p:sldId id="273" r:id="rId14"/>
    <p:sldId id="268" r:id="rId15"/>
    <p:sldId id="269" r:id="rId16"/>
    <p:sldId id="274" r:id="rId17"/>
    <p:sldId id="270" r:id="rId18"/>
    <p:sldId id="271" r:id="rId19"/>
    <p:sldId id="272"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F5AB1C69-6EDB-4FF4-983F-18BD219EF32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6" d="100"/>
          <a:sy n="66" d="100"/>
        </p:scale>
        <p:origin x="900" y="60"/>
      </p:cViewPr>
      <p:guideLst/>
    </p:cSldViewPr>
  </p:slideViewPr>
  <p:notesTextViewPr>
    <p:cViewPr>
      <p:scale>
        <a:sx n="1" d="1"/>
        <a:sy n="1" d="1"/>
      </p:scale>
      <p:origin x="0" y="0"/>
    </p:cViewPr>
  </p:notesTextViewPr>
  <p:notesViewPr>
    <p:cSldViewPr snapToGrid="0">
      <p:cViewPr varScale="1">
        <p:scale>
          <a:sx n="65" d="100"/>
          <a:sy n="65" d="100"/>
        </p:scale>
        <p:origin x="2784" y="4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3A45BA1-980A-4507-BE5A-5C1E7C2FFD8F}" type="datetimeFigureOut">
              <a:rPr lang="en-US"/>
              <a:t>5/12/2016</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7E03411-58E2-43FD-AE1D-AD77DFF8CB20}" type="slidenum">
              <a:rPr/>
              <a:t>‹#›</a:t>
            </a:fld>
            <a:endParaRPr/>
          </a:p>
        </p:txBody>
      </p:sp>
    </p:spTree>
    <p:extLst>
      <p:ext uri="{BB962C8B-B14F-4D97-AF65-F5344CB8AC3E}">
        <p14:creationId xmlns:p14="http://schemas.microsoft.com/office/powerpoint/2010/main" val="1881910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A3416D-7FED-43BC-AA7C-D92DBA01ED64}" type="datetimeFigureOut">
              <a:rPr lang="en-US"/>
              <a:t>5/12/2016</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DC57A8-AE18-4654-B6AF-04B3577165BE}" type="slidenum">
              <a:rPr/>
              <a:t>‹#›</a:t>
            </a:fld>
            <a:endParaRPr/>
          </a:p>
        </p:txBody>
      </p:sp>
    </p:spTree>
    <p:extLst>
      <p:ext uri="{BB962C8B-B14F-4D97-AF65-F5344CB8AC3E}">
        <p14:creationId xmlns:p14="http://schemas.microsoft.com/office/powerpoint/2010/main" val="25813978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265611" y="1752600"/>
            <a:ext cx="6858002" cy="1828800"/>
          </a:xfrm>
        </p:spPr>
        <p:txBody>
          <a:bodyPr anchor="b">
            <a:normAutofit/>
          </a:bodyPr>
          <a:lstStyle>
            <a:lvl1pPr algn="l">
              <a:defRPr sz="5400"/>
            </a:lvl1pPr>
          </a:lstStyle>
          <a:p>
            <a:r>
              <a:rPr lang="en-US" smtClean="0"/>
              <a:t>Click to edit Master title style</a:t>
            </a:r>
            <a:endParaRPr/>
          </a:p>
        </p:txBody>
      </p:sp>
      <p:sp>
        <p:nvSpPr>
          <p:cNvPr id="3" name="Subtitle 2"/>
          <p:cNvSpPr>
            <a:spLocks noGrp="1"/>
          </p:cNvSpPr>
          <p:nvPr>
            <p:ph type="subTitle" idx="1"/>
          </p:nvPr>
        </p:nvSpPr>
        <p:spPr>
          <a:xfrm>
            <a:off x="4265610" y="3733800"/>
            <a:ext cx="6858002" cy="914400"/>
          </a:xfrm>
        </p:spPr>
        <p:txBody>
          <a:bodyPr/>
          <a:lstStyle>
            <a:lvl1pPr marL="0" indent="0" algn="l">
              <a:spcBef>
                <a:spcPts val="0"/>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a:p>
        </p:txBody>
      </p:sp>
    </p:spTree>
    <p:extLst>
      <p:ext uri="{BB962C8B-B14F-4D97-AF65-F5344CB8AC3E}">
        <p14:creationId xmlns:p14="http://schemas.microsoft.com/office/powerpoint/2010/main" val="2981203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hree Pictures with Caption">
    <p:spTree>
      <p:nvGrpSpPr>
        <p:cNvPr id="1" name=""/>
        <p:cNvGrpSpPr/>
        <p:nvPr/>
      </p:nvGrpSpPr>
      <p:grpSpPr>
        <a:xfrm>
          <a:off x="0" y="0"/>
          <a:ext cx="0" cy="0"/>
          <a:chOff x="0" y="0"/>
          <a:chExt cx="0" cy="0"/>
        </a:xfrm>
      </p:grpSpPr>
      <p:sp>
        <p:nvSpPr>
          <p:cNvPr id="6" name="Date Placeholder 5"/>
          <p:cNvSpPr>
            <a:spLocks noGrp="1"/>
          </p:cNvSpPr>
          <p:nvPr>
            <p:ph type="dt" sz="half" idx="10"/>
          </p:nvPr>
        </p:nvSpPr>
        <p:spPr/>
        <p:txBody>
          <a:bodyPr/>
          <a:lstStyle/>
          <a:p>
            <a:fld id="{4CF99945-0A15-4715-AB6C-F5E56CF20F70}" type="datetimeFigureOut">
              <a:rPr lang="en-US"/>
              <a:pPr/>
              <a:t>5/12/2016</a:t>
            </a:fld>
            <a:endParaRPr/>
          </a:p>
        </p:txBody>
      </p:sp>
      <p:sp>
        <p:nvSpPr>
          <p:cNvPr id="7" name="Footer Placeholder 6"/>
          <p:cNvSpPr>
            <a:spLocks noGrp="1"/>
          </p:cNvSpPr>
          <p:nvPr>
            <p:ph type="ftr" sz="quarter" idx="11"/>
          </p:nvPr>
        </p:nvSpPr>
        <p:spPr/>
        <p:txBody>
          <a:bodyPr/>
          <a:lstStyle/>
          <a:p>
            <a:endParaRPr/>
          </a:p>
        </p:txBody>
      </p:sp>
      <p:sp>
        <p:nvSpPr>
          <p:cNvPr id="8" name="Slide Number Placeholder 7"/>
          <p:cNvSpPr>
            <a:spLocks noGrp="1"/>
          </p:cNvSpPr>
          <p:nvPr>
            <p:ph type="sldNum" sz="quarter" idx="12"/>
          </p:nvPr>
        </p:nvSpPr>
        <p:spPr/>
        <p:txBody>
          <a:bodyPr/>
          <a:lstStyle/>
          <a:p>
            <a:fld id="{022B156B-59AE-415F-B24B-8756D48BB977}" type="slidenum">
              <a:rPr/>
              <a:pPr/>
              <a:t>‹#›</a:t>
            </a:fld>
            <a:endParaRPr/>
          </a:p>
        </p:txBody>
      </p:sp>
      <p:grpSp>
        <p:nvGrpSpPr>
          <p:cNvPr id="84" name="Group 83"/>
          <p:cNvGrpSpPr>
            <a:grpSpLocks noChangeAspect="1"/>
          </p:cNvGrpSpPr>
          <p:nvPr/>
        </p:nvGrpSpPr>
        <p:grpSpPr>
          <a:xfrm rot="16200000" flipV="1">
            <a:off x="274315" y="1102304"/>
            <a:ext cx="5053664" cy="4411852"/>
            <a:chOff x="895350" y="3313113"/>
            <a:chExt cx="3613151" cy="2790825"/>
          </a:xfrm>
          <a:solidFill>
            <a:schemeClr val="tx1">
              <a:lumMod val="50000"/>
            </a:schemeClr>
          </a:solidFill>
        </p:grpSpPr>
        <p:sp>
          <p:nvSpPr>
            <p:cNvPr id="85"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6"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7"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8"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9"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0"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1"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2"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3"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4"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5"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6"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97" name="Picture Placeholder 33"/>
          <p:cNvSpPr>
            <a:spLocks noGrp="1"/>
          </p:cNvSpPr>
          <p:nvPr>
            <p:ph type="pic" sz="quarter" idx="17"/>
          </p:nvPr>
        </p:nvSpPr>
        <p:spPr>
          <a:xfrm>
            <a:off x="840795" y="1020193"/>
            <a:ext cx="3886200" cy="4572000"/>
          </a:xfrm>
          <a:solidFill>
            <a:schemeClr val="bg2"/>
          </a:solidFill>
          <a:ln w="38100">
            <a:solidFill>
              <a:schemeClr val="bg1"/>
            </a:solidFill>
          </a:ln>
        </p:spPr>
        <p:txBody>
          <a:bodyPr/>
          <a:lstStyle>
            <a:lvl1pPr marL="0" indent="0" algn="ctr">
              <a:buNone/>
              <a:defRPr/>
            </a:lvl1pPr>
          </a:lstStyle>
          <a:p>
            <a:r>
              <a:rPr lang="en-US" smtClean="0"/>
              <a:t>Click icon to add picture</a:t>
            </a:r>
            <a:endParaRPr/>
          </a:p>
        </p:txBody>
      </p:sp>
      <p:grpSp>
        <p:nvGrpSpPr>
          <p:cNvPr id="98" name="Group 97"/>
          <p:cNvGrpSpPr/>
          <p:nvPr/>
        </p:nvGrpSpPr>
        <p:grpSpPr>
          <a:xfrm>
            <a:off x="5322489" y="319177"/>
            <a:ext cx="3389607" cy="2710838"/>
            <a:chOff x="895350" y="3313113"/>
            <a:chExt cx="3613151" cy="2790825"/>
          </a:xfrm>
          <a:solidFill>
            <a:schemeClr val="tx1">
              <a:lumMod val="50000"/>
            </a:schemeClr>
          </a:solidFill>
        </p:grpSpPr>
        <p:sp>
          <p:nvSpPr>
            <p:cNvPr id="99"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0"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1"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2"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3"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4"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5"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6"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7"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8"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9"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0"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111" name="Picture Placeholder 33"/>
          <p:cNvSpPr>
            <a:spLocks noGrp="1" noChangeAspect="1"/>
          </p:cNvSpPr>
          <p:nvPr>
            <p:ph type="pic" sz="quarter" idx="18"/>
          </p:nvPr>
        </p:nvSpPr>
        <p:spPr>
          <a:xfrm>
            <a:off x="5546780" y="529603"/>
            <a:ext cx="2993366" cy="2305338"/>
          </a:xfrm>
          <a:solidFill>
            <a:schemeClr val="bg2"/>
          </a:solidFill>
          <a:ln w="38100">
            <a:solidFill>
              <a:schemeClr val="bg1"/>
            </a:solidFill>
          </a:ln>
        </p:spPr>
        <p:txBody>
          <a:bodyPr/>
          <a:lstStyle>
            <a:lvl1pPr marL="0" indent="0" algn="ctr">
              <a:buNone/>
              <a:defRPr/>
            </a:lvl1pPr>
          </a:lstStyle>
          <a:p>
            <a:r>
              <a:rPr lang="en-US" smtClean="0"/>
              <a:t>Click icon to add picture</a:t>
            </a:r>
            <a:endParaRPr/>
          </a:p>
        </p:txBody>
      </p:sp>
      <p:grpSp>
        <p:nvGrpSpPr>
          <p:cNvPr id="112" name="Group 111"/>
          <p:cNvGrpSpPr/>
          <p:nvPr/>
        </p:nvGrpSpPr>
        <p:grpSpPr>
          <a:xfrm>
            <a:off x="5322489" y="3436140"/>
            <a:ext cx="3389607" cy="2710838"/>
            <a:chOff x="895350" y="3313113"/>
            <a:chExt cx="3613151" cy="2790825"/>
          </a:xfrm>
          <a:solidFill>
            <a:schemeClr val="tx1">
              <a:lumMod val="50000"/>
            </a:schemeClr>
          </a:solidFill>
        </p:grpSpPr>
        <p:sp>
          <p:nvSpPr>
            <p:cNvPr id="11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125" name="Picture Placeholder 33"/>
          <p:cNvSpPr>
            <a:spLocks noGrp="1" noChangeAspect="1"/>
          </p:cNvSpPr>
          <p:nvPr>
            <p:ph type="pic" sz="quarter" idx="19"/>
          </p:nvPr>
        </p:nvSpPr>
        <p:spPr>
          <a:xfrm>
            <a:off x="5546780" y="3646566"/>
            <a:ext cx="2993366" cy="2305338"/>
          </a:xfrm>
          <a:solidFill>
            <a:schemeClr val="bg2"/>
          </a:solidFill>
          <a:ln w="38100">
            <a:solidFill>
              <a:schemeClr val="bg1"/>
            </a:solidFill>
          </a:ln>
        </p:spPr>
        <p:txBody>
          <a:bodyPr/>
          <a:lstStyle>
            <a:lvl1pPr marL="0" indent="0" algn="ctr">
              <a:buNone/>
              <a:defRPr/>
            </a:lvl1pPr>
          </a:lstStyle>
          <a:p>
            <a:r>
              <a:rPr lang="en-US" smtClean="0"/>
              <a:t>Click icon to add picture</a:t>
            </a:r>
            <a:endParaRPr/>
          </a:p>
        </p:txBody>
      </p:sp>
      <p:sp>
        <p:nvSpPr>
          <p:cNvPr id="126" name="Text Placeholder 3"/>
          <p:cNvSpPr>
            <a:spLocks noGrp="1"/>
          </p:cNvSpPr>
          <p:nvPr>
            <p:ph type="body" sz="half" idx="21"/>
          </p:nvPr>
        </p:nvSpPr>
        <p:spPr>
          <a:xfrm>
            <a:off x="9066214" y="2048893"/>
            <a:ext cx="2286000" cy="2514599"/>
          </a:xfrm>
        </p:spPr>
        <p:txBody>
          <a:bodyPr anchor="ct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787425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11732" y="1330347"/>
            <a:ext cx="3840480" cy="2103120"/>
          </a:xfrm>
        </p:spPr>
        <p:txBody>
          <a:bodyPr anchor="b">
            <a:normAutofit/>
          </a:bodyPr>
          <a:lstStyle>
            <a:lvl1pPr>
              <a:defRPr sz="3600"/>
            </a:lvl1pPr>
          </a:lstStyle>
          <a:p>
            <a:r>
              <a:rPr lang="en-US" smtClean="0"/>
              <a:t>Click to edit Master title style</a:t>
            </a:r>
            <a:endParaRPr/>
          </a:p>
        </p:txBody>
      </p:sp>
      <p:sp>
        <p:nvSpPr>
          <p:cNvPr id="3" name="Content Placeholder 2"/>
          <p:cNvSpPr>
            <a:spLocks noGrp="1"/>
          </p:cNvSpPr>
          <p:nvPr>
            <p:ph idx="1"/>
          </p:nvPr>
        </p:nvSpPr>
        <p:spPr>
          <a:xfrm>
            <a:off x="836613" y="914400"/>
            <a:ext cx="6172201" cy="5029200"/>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7511732" y="3555523"/>
            <a:ext cx="3840480" cy="2388077"/>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8075611" y="6019801"/>
            <a:ext cx="1396260" cy="228600"/>
          </a:xfrm>
        </p:spPr>
        <p:txBody>
          <a:bodyPr/>
          <a:lstStyle/>
          <a:p>
            <a:fld id="{4CF99945-0A15-4715-AB6C-F5E56CF20F70}" type="datetimeFigureOut">
              <a:rPr lang="en-US"/>
              <a:t>5/12/2016</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a:xfrm>
            <a:off x="1065213" y="6019801"/>
            <a:ext cx="762000" cy="228600"/>
          </a:xfrm>
        </p:spPr>
        <p:txBody>
          <a:bodyPr/>
          <a:lstStyle>
            <a:lvl1pPr algn="l">
              <a:defRPr/>
            </a:lvl1pPr>
          </a:lstStyle>
          <a:p>
            <a:fld id="{022B156B-59AE-415F-B24B-8756D48BB977}" type="slidenum">
              <a:rPr/>
              <a:pPr/>
              <a:t>‹#›</a:t>
            </a:fld>
            <a:endParaRPr/>
          </a:p>
        </p:txBody>
      </p:sp>
    </p:spTree>
    <p:extLst>
      <p:ext uri="{BB962C8B-B14F-4D97-AF65-F5344CB8AC3E}">
        <p14:creationId xmlns:p14="http://schemas.microsoft.com/office/powerpoint/2010/main" val="1239762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595546" y="781398"/>
            <a:ext cx="6433398" cy="5053665"/>
            <a:chOff x="5162444" y="781398"/>
            <a:chExt cx="6433398" cy="5053665"/>
          </a:xfrm>
        </p:grpSpPr>
        <p:sp>
          <p:nvSpPr>
            <p:cNvPr id="9" name="Freeform 42"/>
            <p:cNvSpPr>
              <a:spLocks/>
            </p:cNvSpPr>
            <p:nvPr/>
          </p:nvSpPr>
          <p:spPr bwMode="auto">
            <a:xfrm rot="16200000" flipV="1">
              <a:off x="3342557" y="3275021"/>
              <a:ext cx="3827994" cy="17568"/>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0" name="Freeform 43"/>
            <p:cNvSpPr>
              <a:spLocks/>
            </p:cNvSpPr>
            <p:nvPr/>
          </p:nvSpPr>
          <p:spPr bwMode="auto">
            <a:xfrm rot="16200000" flipV="1">
              <a:off x="9565728" y="3299447"/>
              <a:ext cx="3836876" cy="17568"/>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grpSp>
          <p:nvGrpSpPr>
            <p:cNvPr id="11" name="Group 10"/>
            <p:cNvGrpSpPr/>
            <p:nvPr/>
          </p:nvGrpSpPr>
          <p:grpSpPr>
            <a:xfrm>
              <a:off x="5814205" y="859113"/>
              <a:ext cx="5129146" cy="4880471"/>
              <a:chOff x="7856559" y="859113"/>
              <a:chExt cx="3086791" cy="4880471"/>
            </a:xfrm>
          </p:grpSpPr>
          <p:sp>
            <p:nvSpPr>
              <p:cNvPr id="20" name="Freeform 41"/>
              <p:cNvSpPr>
                <a:spLocks/>
              </p:cNvSpPr>
              <p:nvPr/>
            </p:nvSpPr>
            <p:spPr bwMode="auto">
              <a:xfrm rot="16200000" flipV="1">
                <a:off x="9392183" y="4188416"/>
                <a:ext cx="15544" cy="3086791"/>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21" name="Freeform 44"/>
              <p:cNvSpPr>
                <a:spLocks/>
              </p:cNvSpPr>
              <p:nvPr/>
            </p:nvSpPr>
            <p:spPr bwMode="auto">
              <a:xfrm rot="16200000" flipV="1">
                <a:off x="9366943" y="-651271"/>
                <a:ext cx="13322" cy="3034090"/>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grpSp>
        <p:sp>
          <p:nvSpPr>
            <p:cNvPr id="12" name="Freeform 45"/>
            <p:cNvSpPr>
              <a:spLocks noEditPoints="1"/>
            </p:cNvSpPr>
            <p:nvPr/>
          </p:nvSpPr>
          <p:spPr bwMode="auto">
            <a:xfrm rot="16200000" flipV="1">
              <a:off x="5186001" y="5323012"/>
              <a:ext cx="477390" cy="524504"/>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3" name="Freeform 46"/>
            <p:cNvSpPr>
              <a:spLocks noEditPoints="1"/>
            </p:cNvSpPr>
            <p:nvPr/>
          </p:nvSpPr>
          <p:spPr bwMode="auto">
            <a:xfrm rot="16200000" flipV="1">
              <a:off x="5197295" y="5324846"/>
              <a:ext cx="477390" cy="511956"/>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4" name="Freeform 47"/>
            <p:cNvSpPr>
              <a:spLocks noEditPoints="1"/>
            </p:cNvSpPr>
            <p:nvPr/>
          </p:nvSpPr>
          <p:spPr bwMode="auto">
            <a:xfrm rot="16200000" flipV="1">
              <a:off x="11076843" y="5321082"/>
              <a:ext cx="508476" cy="519485"/>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5" name="Freeform 48"/>
            <p:cNvSpPr>
              <a:spLocks noEditPoints="1"/>
            </p:cNvSpPr>
            <p:nvPr/>
          </p:nvSpPr>
          <p:spPr bwMode="auto">
            <a:xfrm rot="16200000" flipV="1">
              <a:off x="11093207" y="5321324"/>
              <a:ext cx="470728" cy="534543"/>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6" name="Freeform 49"/>
            <p:cNvSpPr>
              <a:spLocks noEditPoints="1"/>
            </p:cNvSpPr>
            <p:nvPr/>
          </p:nvSpPr>
          <p:spPr bwMode="auto">
            <a:xfrm rot="16200000" flipV="1">
              <a:off x="11051654" y="771453"/>
              <a:ext cx="468508" cy="519485"/>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7" name="Freeform 50"/>
            <p:cNvSpPr>
              <a:spLocks noEditPoints="1"/>
            </p:cNvSpPr>
            <p:nvPr/>
          </p:nvSpPr>
          <p:spPr bwMode="auto">
            <a:xfrm rot="16200000" flipV="1">
              <a:off x="11044126" y="786511"/>
              <a:ext cx="468508" cy="489370"/>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8" name="Freeform 51"/>
            <p:cNvSpPr>
              <a:spLocks noEditPoints="1"/>
            </p:cNvSpPr>
            <p:nvPr/>
          </p:nvSpPr>
          <p:spPr bwMode="auto">
            <a:xfrm rot="16200000" flipV="1">
              <a:off x="5232723" y="721157"/>
              <a:ext cx="424100" cy="544581"/>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9" name="Freeform 52"/>
            <p:cNvSpPr>
              <a:spLocks noEditPoints="1"/>
            </p:cNvSpPr>
            <p:nvPr/>
          </p:nvSpPr>
          <p:spPr bwMode="auto">
            <a:xfrm rot="16200000" flipV="1">
              <a:off x="5241796" y="749729"/>
              <a:ext cx="428541" cy="491879"/>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grpSp>
      <p:sp>
        <p:nvSpPr>
          <p:cNvPr id="2" name="Title 1"/>
          <p:cNvSpPr>
            <a:spLocks noGrp="1"/>
          </p:cNvSpPr>
          <p:nvPr>
            <p:ph type="title"/>
          </p:nvPr>
        </p:nvSpPr>
        <p:spPr>
          <a:xfrm>
            <a:off x="7492891" y="1330347"/>
            <a:ext cx="3840480" cy="2103120"/>
          </a:xfrm>
        </p:spPr>
        <p:txBody>
          <a:bodyPr anchor="b">
            <a:normAutofit/>
          </a:bodyPr>
          <a:lstStyle>
            <a:lvl1pPr>
              <a:defRPr sz="3600"/>
            </a:lvl1pPr>
          </a:lstStyle>
          <a:p>
            <a:r>
              <a:rPr lang="en-US" smtClean="0"/>
              <a:t>Click to edit Master title style</a:t>
            </a:r>
            <a:endParaRPr/>
          </a:p>
        </p:txBody>
      </p:sp>
      <p:sp>
        <p:nvSpPr>
          <p:cNvPr id="3" name="Picture Placeholder 2"/>
          <p:cNvSpPr>
            <a:spLocks noGrp="1"/>
          </p:cNvSpPr>
          <p:nvPr>
            <p:ph type="pic" idx="1"/>
          </p:nvPr>
        </p:nvSpPr>
        <p:spPr>
          <a:xfrm>
            <a:off x="836613" y="1031195"/>
            <a:ext cx="5943600" cy="4572000"/>
          </a:xfrm>
          <a:solidFill>
            <a:schemeClr val="accent2">
              <a:lumMod val="40000"/>
              <a:lumOff val="60000"/>
            </a:schemeClr>
          </a:solidFill>
          <a:ln w="38100">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7492891" y="3555521"/>
            <a:ext cx="3840480" cy="2168517"/>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F99945-0A15-4715-AB6C-F5E56CF20F70}" type="datetimeFigureOut">
              <a:rPr lang="en-US"/>
              <a:t>5/12/2016</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22B156B-59AE-415F-B24B-8756D48BB977}" type="slidenum">
              <a:rPr/>
              <a:t>‹#›</a:t>
            </a:fld>
            <a:endParaRPr/>
          </a:p>
        </p:txBody>
      </p:sp>
    </p:spTree>
    <p:extLst>
      <p:ext uri="{BB962C8B-B14F-4D97-AF65-F5344CB8AC3E}">
        <p14:creationId xmlns:p14="http://schemas.microsoft.com/office/powerpoint/2010/main" val="2659575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4CF99945-0A15-4715-AB6C-F5E56CF20F70}" type="datetimeFigureOut">
              <a:rPr lang="en-US"/>
              <a:t>5/12/2016</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22B156B-59AE-415F-B24B-8756D48BB977}" type="slidenum">
              <a:rPr/>
              <a:t>‹#›</a:t>
            </a:fld>
            <a:endParaRPr/>
          </a:p>
        </p:txBody>
      </p:sp>
    </p:spTree>
    <p:extLst>
      <p:ext uri="{BB962C8B-B14F-4D97-AF65-F5344CB8AC3E}">
        <p14:creationId xmlns:p14="http://schemas.microsoft.com/office/powerpoint/2010/main" val="2447936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extLst mod="1">
    <p:ext uri="{DCECCB84-F9BA-43D5-87BE-67443E8EF086}">
      <p15:sldGuideLst xmlns:p15="http://schemas.microsoft.com/office/powerpoint/2012/main">
        <p15:guide id="1" orient="horz" pos="216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624268" y="304800"/>
            <a:ext cx="1729531" cy="56769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838199" y="304800"/>
            <a:ext cx="8633671" cy="56769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4CF99945-0A15-4715-AB6C-F5E56CF20F70}" type="datetimeFigureOut">
              <a:rPr lang="en-US"/>
              <a:t>5/12/2016</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22B156B-59AE-415F-B24B-8756D48BB977}" type="slidenum">
              <a:rPr/>
              <a:t>‹#›</a:t>
            </a:fld>
            <a:endParaRPr/>
          </a:p>
        </p:txBody>
      </p:sp>
    </p:spTree>
    <p:extLst>
      <p:ext uri="{BB962C8B-B14F-4D97-AF65-F5344CB8AC3E}">
        <p14:creationId xmlns:p14="http://schemas.microsoft.com/office/powerpoint/2010/main" val="4205803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4CF99945-0A15-4715-AB6C-F5E56CF20F70}" type="datetimeFigureOut">
              <a:rPr lang="en-US"/>
              <a:t>5/12/2016</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22B156B-59AE-415F-B24B-8756D48BB977}" type="slidenum">
              <a:rPr/>
              <a:t>‹#›</a:t>
            </a:fld>
            <a:endParaRPr/>
          </a:p>
        </p:txBody>
      </p:sp>
    </p:spTree>
    <p:extLst>
      <p:ext uri="{BB962C8B-B14F-4D97-AF65-F5344CB8AC3E}">
        <p14:creationId xmlns:p14="http://schemas.microsoft.com/office/powerpoint/2010/main" val="339630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265613" y="1828800"/>
            <a:ext cx="6858002" cy="1828800"/>
          </a:xfrm>
        </p:spPr>
        <p:txBody>
          <a:bodyPr anchor="b">
            <a:normAutofit/>
          </a:bodyPr>
          <a:lstStyle>
            <a:lvl1pPr>
              <a:defRPr sz="4400"/>
            </a:lvl1pPr>
          </a:lstStyle>
          <a:p>
            <a:r>
              <a:rPr lang="en-US" smtClean="0"/>
              <a:t>Click to edit Master title style</a:t>
            </a:r>
            <a:endParaRPr/>
          </a:p>
        </p:txBody>
      </p:sp>
      <p:sp>
        <p:nvSpPr>
          <p:cNvPr id="3" name="Text Placeholder 2"/>
          <p:cNvSpPr>
            <a:spLocks noGrp="1"/>
          </p:cNvSpPr>
          <p:nvPr>
            <p:ph type="body" idx="1"/>
          </p:nvPr>
        </p:nvSpPr>
        <p:spPr>
          <a:xfrm>
            <a:off x="4265610" y="3733800"/>
            <a:ext cx="6858002" cy="914400"/>
          </a:xfrm>
        </p:spPr>
        <p:txBody>
          <a:bodyPr/>
          <a:lstStyle>
            <a:lvl1pPr marL="0" indent="0">
              <a:spcBef>
                <a:spcPts val="0"/>
              </a:spcBef>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1229257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065212" y="1825625"/>
            <a:ext cx="4954588" cy="418795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6172200" y="1825625"/>
            <a:ext cx="4951414" cy="418795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4CF99945-0A15-4715-AB6C-F5E56CF20F70}" type="datetimeFigureOut">
              <a:rPr lang="en-US"/>
              <a:t>5/12/2016</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22B156B-59AE-415F-B24B-8756D48BB977}" type="slidenum">
              <a:rPr/>
              <a:t>‹#›</a:t>
            </a:fld>
            <a:endParaRPr/>
          </a:p>
        </p:txBody>
      </p:sp>
    </p:spTree>
    <p:extLst>
      <p:ext uri="{BB962C8B-B14F-4D97-AF65-F5344CB8AC3E}">
        <p14:creationId xmlns:p14="http://schemas.microsoft.com/office/powerpoint/2010/main" val="2972755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Text Placeholder 2"/>
          <p:cNvSpPr>
            <a:spLocks noGrp="1"/>
          </p:cNvSpPr>
          <p:nvPr>
            <p:ph type="body" idx="1"/>
          </p:nvPr>
        </p:nvSpPr>
        <p:spPr>
          <a:xfrm>
            <a:off x="1069848" y="1681163"/>
            <a:ext cx="4956048"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69848" y="2505075"/>
            <a:ext cx="4956048" cy="34766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172200" y="1681163"/>
            <a:ext cx="4956048"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4956048" cy="34766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4CF99945-0A15-4715-AB6C-F5E56CF20F70}" type="datetimeFigureOut">
              <a:rPr lang="en-US"/>
              <a:t>5/12/2016</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022B156B-59AE-415F-B24B-8756D48BB977}" type="slidenum">
              <a:rPr/>
              <a:t>‹#›</a:t>
            </a:fld>
            <a:endParaRPr/>
          </a:p>
        </p:txBody>
      </p:sp>
    </p:spTree>
    <p:extLst>
      <p:ext uri="{BB962C8B-B14F-4D97-AF65-F5344CB8AC3E}">
        <p14:creationId xmlns:p14="http://schemas.microsoft.com/office/powerpoint/2010/main" val="2318571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4CF99945-0A15-4715-AB6C-F5E56CF20F70}" type="datetimeFigureOut">
              <a:rPr lang="en-US"/>
              <a:t>5/12/2016</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022B156B-59AE-415F-B24B-8756D48BB977}" type="slidenum">
              <a:rPr/>
              <a:t>‹#›</a:t>
            </a:fld>
            <a:endParaRPr/>
          </a:p>
        </p:txBody>
      </p:sp>
    </p:spTree>
    <p:extLst>
      <p:ext uri="{BB962C8B-B14F-4D97-AF65-F5344CB8AC3E}">
        <p14:creationId xmlns:p14="http://schemas.microsoft.com/office/powerpoint/2010/main" val="3512816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F99945-0A15-4715-AB6C-F5E56CF20F70}" type="datetimeFigureOut">
              <a:rPr lang="en-US"/>
              <a:t>5/12/2016</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022B156B-59AE-415F-B24B-8756D48BB977}" type="slidenum">
              <a:rPr/>
              <a:t>‹#›</a:t>
            </a:fld>
            <a:endParaRPr/>
          </a:p>
        </p:txBody>
      </p:sp>
    </p:spTree>
    <p:extLst>
      <p:ext uri="{BB962C8B-B14F-4D97-AF65-F5344CB8AC3E}">
        <p14:creationId xmlns:p14="http://schemas.microsoft.com/office/powerpoint/2010/main" val="847874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wo Pictures with Captions">
    <p:spTree>
      <p:nvGrpSpPr>
        <p:cNvPr id="1" name=""/>
        <p:cNvGrpSpPr/>
        <p:nvPr/>
      </p:nvGrpSpPr>
      <p:grpSpPr>
        <a:xfrm>
          <a:off x="0" y="0"/>
          <a:ext cx="0" cy="0"/>
          <a:chOff x="0" y="0"/>
          <a:chExt cx="0" cy="0"/>
        </a:xfrm>
      </p:grpSpPr>
      <p:sp>
        <p:nvSpPr>
          <p:cNvPr id="6" name="Date Placeholder 5"/>
          <p:cNvSpPr>
            <a:spLocks noGrp="1"/>
          </p:cNvSpPr>
          <p:nvPr>
            <p:ph type="dt" sz="half" idx="10"/>
          </p:nvPr>
        </p:nvSpPr>
        <p:spPr/>
        <p:txBody>
          <a:bodyPr/>
          <a:lstStyle/>
          <a:p>
            <a:fld id="{4CF99945-0A15-4715-AB6C-F5E56CF20F70}" type="datetimeFigureOut">
              <a:rPr lang="en-US"/>
              <a:pPr/>
              <a:t>5/12/2016</a:t>
            </a:fld>
            <a:endParaRPr/>
          </a:p>
        </p:txBody>
      </p:sp>
      <p:sp>
        <p:nvSpPr>
          <p:cNvPr id="7" name="Footer Placeholder 6"/>
          <p:cNvSpPr>
            <a:spLocks noGrp="1"/>
          </p:cNvSpPr>
          <p:nvPr>
            <p:ph type="ftr" sz="quarter" idx="11"/>
          </p:nvPr>
        </p:nvSpPr>
        <p:spPr/>
        <p:txBody>
          <a:bodyPr/>
          <a:lstStyle/>
          <a:p>
            <a:endParaRPr/>
          </a:p>
        </p:txBody>
      </p:sp>
      <p:sp>
        <p:nvSpPr>
          <p:cNvPr id="8" name="Slide Number Placeholder 7"/>
          <p:cNvSpPr>
            <a:spLocks noGrp="1"/>
          </p:cNvSpPr>
          <p:nvPr>
            <p:ph type="sldNum" sz="quarter" idx="12"/>
          </p:nvPr>
        </p:nvSpPr>
        <p:spPr/>
        <p:txBody>
          <a:bodyPr/>
          <a:lstStyle/>
          <a:p>
            <a:fld id="{022B156B-59AE-415F-B24B-8756D48BB977}" type="slidenum">
              <a:rPr/>
              <a:pPr/>
              <a:t>‹#›</a:t>
            </a:fld>
            <a:endParaRPr/>
          </a:p>
        </p:txBody>
      </p:sp>
      <p:grpSp>
        <p:nvGrpSpPr>
          <p:cNvPr id="9" name="Group 8"/>
          <p:cNvGrpSpPr/>
          <p:nvPr/>
        </p:nvGrpSpPr>
        <p:grpSpPr>
          <a:xfrm>
            <a:off x="574431" y="724619"/>
            <a:ext cx="5318979" cy="3795623"/>
            <a:chOff x="895350" y="3313113"/>
            <a:chExt cx="3613151" cy="2790825"/>
          </a:xfrm>
          <a:solidFill>
            <a:schemeClr val="tx1">
              <a:lumMod val="50000"/>
            </a:schemeClr>
          </a:solidFill>
        </p:grpSpPr>
        <p:sp>
          <p:nvSpPr>
            <p:cNvPr id="10"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3"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4"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5"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6"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7"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8"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9"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0"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1"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grpSp>
        <p:nvGrpSpPr>
          <p:cNvPr id="22" name="Group 21"/>
          <p:cNvGrpSpPr/>
          <p:nvPr/>
        </p:nvGrpSpPr>
        <p:grpSpPr>
          <a:xfrm>
            <a:off x="6285120" y="724619"/>
            <a:ext cx="5318979" cy="3795623"/>
            <a:chOff x="895350" y="3313113"/>
            <a:chExt cx="3613151" cy="2790825"/>
          </a:xfrm>
          <a:solidFill>
            <a:schemeClr val="tx1">
              <a:lumMod val="50000"/>
            </a:schemeClr>
          </a:solidFill>
        </p:grpSpPr>
        <p:sp>
          <p:nvSpPr>
            <p:cNvPr id="2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36" name="Picture Placeholder 33"/>
          <p:cNvSpPr>
            <a:spLocks noGrp="1" noChangeAspect="1"/>
          </p:cNvSpPr>
          <p:nvPr>
            <p:ph type="pic" sz="quarter" idx="17"/>
          </p:nvPr>
        </p:nvSpPr>
        <p:spPr>
          <a:xfrm>
            <a:off x="833620" y="1020195"/>
            <a:ext cx="4800601" cy="3200400"/>
          </a:xfrm>
          <a:solidFill>
            <a:schemeClr val="bg2"/>
          </a:solidFill>
          <a:ln w="38100">
            <a:solidFill>
              <a:schemeClr val="bg1"/>
            </a:solidFill>
          </a:ln>
        </p:spPr>
        <p:txBody>
          <a:bodyPr/>
          <a:lstStyle>
            <a:lvl1pPr marL="0" indent="0" algn="ctr">
              <a:buNone/>
              <a:defRPr/>
            </a:lvl1pPr>
          </a:lstStyle>
          <a:p>
            <a:r>
              <a:rPr lang="en-US" smtClean="0"/>
              <a:t>Click icon to add picture</a:t>
            </a:r>
            <a:endParaRPr/>
          </a:p>
        </p:txBody>
      </p:sp>
      <p:sp>
        <p:nvSpPr>
          <p:cNvPr id="37" name="Picture Placeholder 33"/>
          <p:cNvSpPr>
            <a:spLocks noGrp="1" noChangeAspect="1"/>
          </p:cNvSpPr>
          <p:nvPr>
            <p:ph type="pic" sz="quarter" idx="18"/>
          </p:nvPr>
        </p:nvSpPr>
        <p:spPr>
          <a:xfrm>
            <a:off x="6544309" y="1020195"/>
            <a:ext cx="4800601" cy="3200400"/>
          </a:xfrm>
          <a:solidFill>
            <a:schemeClr val="bg2"/>
          </a:solidFill>
          <a:ln w="38100">
            <a:solidFill>
              <a:schemeClr val="bg1"/>
            </a:solidFill>
          </a:ln>
        </p:spPr>
        <p:txBody>
          <a:bodyPr/>
          <a:lstStyle>
            <a:lvl1pPr marL="0" indent="0" algn="ctr">
              <a:buNone/>
              <a:defRPr/>
            </a:lvl1pPr>
          </a:lstStyle>
          <a:p>
            <a:r>
              <a:rPr lang="en-US" smtClean="0"/>
              <a:t>Click icon to add picture</a:t>
            </a:r>
            <a:endParaRPr/>
          </a:p>
        </p:txBody>
      </p:sp>
      <p:sp>
        <p:nvSpPr>
          <p:cNvPr id="39" name="Text Placeholder 3"/>
          <p:cNvSpPr>
            <a:spLocks noGrp="1"/>
          </p:cNvSpPr>
          <p:nvPr>
            <p:ph type="body" sz="half" idx="2"/>
          </p:nvPr>
        </p:nvSpPr>
        <p:spPr>
          <a:xfrm>
            <a:off x="1052423" y="4648200"/>
            <a:ext cx="4368980" cy="1295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0" name="Text Placeholder 3"/>
          <p:cNvSpPr>
            <a:spLocks noGrp="1"/>
          </p:cNvSpPr>
          <p:nvPr>
            <p:ph type="body" sz="half" idx="19"/>
          </p:nvPr>
        </p:nvSpPr>
        <p:spPr>
          <a:xfrm>
            <a:off x="6742908" y="4648200"/>
            <a:ext cx="4368980" cy="1295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1168274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hree Pictures with Captions">
    <p:spTree>
      <p:nvGrpSpPr>
        <p:cNvPr id="1" name=""/>
        <p:cNvGrpSpPr/>
        <p:nvPr/>
      </p:nvGrpSpPr>
      <p:grpSpPr>
        <a:xfrm>
          <a:off x="0" y="0"/>
          <a:ext cx="0" cy="0"/>
          <a:chOff x="0" y="0"/>
          <a:chExt cx="0" cy="0"/>
        </a:xfrm>
      </p:grpSpPr>
      <p:sp>
        <p:nvSpPr>
          <p:cNvPr id="6" name="Date Placeholder 5"/>
          <p:cNvSpPr>
            <a:spLocks noGrp="1"/>
          </p:cNvSpPr>
          <p:nvPr>
            <p:ph type="dt" sz="half" idx="10"/>
          </p:nvPr>
        </p:nvSpPr>
        <p:spPr/>
        <p:txBody>
          <a:bodyPr/>
          <a:lstStyle/>
          <a:p>
            <a:fld id="{4CF99945-0A15-4715-AB6C-F5E56CF20F70}" type="datetimeFigureOut">
              <a:rPr lang="en-US"/>
              <a:pPr/>
              <a:t>5/12/2016</a:t>
            </a:fld>
            <a:endParaRPr/>
          </a:p>
        </p:txBody>
      </p:sp>
      <p:sp>
        <p:nvSpPr>
          <p:cNvPr id="7" name="Footer Placeholder 6"/>
          <p:cNvSpPr>
            <a:spLocks noGrp="1"/>
          </p:cNvSpPr>
          <p:nvPr>
            <p:ph type="ftr" sz="quarter" idx="11"/>
          </p:nvPr>
        </p:nvSpPr>
        <p:spPr/>
        <p:txBody>
          <a:bodyPr/>
          <a:lstStyle/>
          <a:p>
            <a:endParaRPr/>
          </a:p>
        </p:txBody>
      </p:sp>
      <p:sp>
        <p:nvSpPr>
          <p:cNvPr id="8" name="Slide Number Placeholder 7"/>
          <p:cNvSpPr>
            <a:spLocks noGrp="1"/>
          </p:cNvSpPr>
          <p:nvPr>
            <p:ph type="sldNum" sz="quarter" idx="12"/>
          </p:nvPr>
        </p:nvSpPr>
        <p:spPr/>
        <p:txBody>
          <a:bodyPr/>
          <a:lstStyle/>
          <a:p>
            <a:fld id="{022B156B-59AE-415F-B24B-8756D48BB977}" type="slidenum">
              <a:rPr/>
              <a:pPr/>
              <a:t>‹#›</a:t>
            </a:fld>
            <a:endParaRPr/>
          </a:p>
        </p:txBody>
      </p:sp>
      <p:grpSp>
        <p:nvGrpSpPr>
          <p:cNvPr id="35" name="Group 34"/>
          <p:cNvGrpSpPr>
            <a:grpSpLocks noChangeAspect="1"/>
          </p:cNvGrpSpPr>
          <p:nvPr/>
        </p:nvGrpSpPr>
        <p:grpSpPr>
          <a:xfrm rot="5400000">
            <a:off x="4030971" y="647727"/>
            <a:ext cx="4116828" cy="3383280"/>
            <a:chOff x="895350" y="3313113"/>
            <a:chExt cx="3613151" cy="2790825"/>
          </a:xfrm>
          <a:solidFill>
            <a:schemeClr val="tx1">
              <a:lumMod val="50000"/>
            </a:schemeClr>
          </a:solidFill>
        </p:grpSpPr>
        <p:sp>
          <p:nvSpPr>
            <p:cNvPr id="38"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41"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42"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43"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44"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45"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46"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47"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48"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49"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0"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1"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grpSp>
        <p:nvGrpSpPr>
          <p:cNvPr id="52" name="Group 51"/>
          <p:cNvGrpSpPr>
            <a:grpSpLocks noChangeAspect="1"/>
          </p:cNvGrpSpPr>
          <p:nvPr/>
        </p:nvGrpSpPr>
        <p:grpSpPr>
          <a:xfrm rot="5400000">
            <a:off x="263071" y="1127733"/>
            <a:ext cx="4114800" cy="3381614"/>
            <a:chOff x="895350" y="3313113"/>
            <a:chExt cx="3613151" cy="2790825"/>
          </a:xfrm>
          <a:solidFill>
            <a:schemeClr val="tx1">
              <a:lumMod val="50000"/>
            </a:schemeClr>
          </a:solidFill>
        </p:grpSpPr>
        <p:sp>
          <p:nvSpPr>
            <p:cNvPr id="5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grpSp>
        <p:nvGrpSpPr>
          <p:cNvPr id="65" name="Group 64"/>
          <p:cNvGrpSpPr>
            <a:grpSpLocks noChangeAspect="1"/>
          </p:cNvGrpSpPr>
          <p:nvPr/>
        </p:nvGrpSpPr>
        <p:grpSpPr>
          <a:xfrm rot="5400000">
            <a:off x="7803905" y="1127738"/>
            <a:ext cx="4114800" cy="3381613"/>
            <a:chOff x="895350" y="3313113"/>
            <a:chExt cx="3613151" cy="2790825"/>
          </a:xfrm>
          <a:solidFill>
            <a:schemeClr val="tx1">
              <a:lumMod val="50000"/>
            </a:schemeClr>
          </a:solidFill>
        </p:grpSpPr>
        <p:sp>
          <p:nvSpPr>
            <p:cNvPr id="66"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7"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8"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9"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70"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71"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72"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73"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74"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75"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76"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77"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78" name="Picture Placeholder 33"/>
          <p:cNvSpPr>
            <a:spLocks noGrp="1"/>
          </p:cNvSpPr>
          <p:nvPr>
            <p:ph type="pic" sz="quarter" idx="18"/>
          </p:nvPr>
        </p:nvSpPr>
        <p:spPr>
          <a:xfrm>
            <a:off x="4599885" y="533400"/>
            <a:ext cx="2971800" cy="3657600"/>
          </a:xfrm>
          <a:solidFill>
            <a:schemeClr val="bg2"/>
          </a:solidFill>
          <a:ln w="38100">
            <a:solidFill>
              <a:schemeClr val="bg1"/>
            </a:solidFill>
          </a:ln>
        </p:spPr>
        <p:txBody>
          <a:bodyPr/>
          <a:lstStyle>
            <a:lvl1pPr marL="0" indent="0" algn="ctr">
              <a:buNone/>
              <a:defRPr/>
            </a:lvl1pPr>
          </a:lstStyle>
          <a:p>
            <a:r>
              <a:rPr lang="en-US" smtClean="0"/>
              <a:t>Click icon to add picture</a:t>
            </a:r>
            <a:endParaRPr/>
          </a:p>
        </p:txBody>
      </p:sp>
      <p:sp>
        <p:nvSpPr>
          <p:cNvPr id="79" name="Picture Placeholder 33"/>
          <p:cNvSpPr>
            <a:spLocks noGrp="1"/>
          </p:cNvSpPr>
          <p:nvPr>
            <p:ph type="pic" sz="quarter" idx="19"/>
          </p:nvPr>
        </p:nvSpPr>
        <p:spPr>
          <a:xfrm>
            <a:off x="834571" y="1013590"/>
            <a:ext cx="2971800" cy="3657600"/>
          </a:xfrm>
          <a:solidFill>
            <a:schemeClr val="bg2"/>
          </a:solidFill>
          <a:ln w="38100">
            <a:solidFill>
              <a:schemeClr val="bg1"/>
            </a:solidFill>
          </a:ln>
        </p:spPr>
        <p:txBody>
          <a:bodyPr/>
          <a:lstStyle>
            <a:lvl1pPr marL="0" indent="0" algn="ctr">
              <a:buNone/>
              <a:defRPr/>
            </a:lvl1pPr>
          </a:lstStyle>
          <a:p>
            <a:r>
              <a:rPr lang="en-US" smtClean="0"/>
              <a:t>Click icon to add picture</a:t>
            </a:r>
            <a:endParaRPr/>
          </a:p>
        </p:txBody>
      </p:sp>
      <p:sp>
        <p:nvSpPr>
          <p:cNvPr id="80" name="Picture Placeholder 33"/>
          <p:cNvSpPr>
            <a:spLocks noGrp="1"/>
          </p:cNvSpPr>
          <p:nvPr>
            <p:ph type="pic" sz="quarter" idx="20"/>
          </p:nvPr>
        </p:nvSpPr>
        <p:spPr>
          <a:xfrm>
            <a:off x="8375405" y="1013591"/>
            <a:ext cx="2971800" cy="3657600"/>
          </a:xfrm>
          <a:solidFill>
            <a:schemeClr val="bg2"/>
          </a:solidFill>
          <a:ln w="38100">
            <a:solidFill>
              <a:schemeClr val="bg1"/>
            </a:solidFill>
          </a:ln>
        </p:spPr>
        <p:txBody>
          <a:bodyPr/>
          <a:lstStyle>
            <a:lvl1pPr marL="0" indent="0" algn="ctr">
              <a:buNone/>
              <a:defRPr/>
            </a:lvl1pPr>
          </a:lstStyle>
          <a:p>
            <a:r>
              <a:rPr lang="en-US" smtClean="0"/>
              <a:t>Click icon to add picture</a:t>
            </a:r>
            <a:endParaRPr/>
          </a:p>
        </p:txBody>
      </p:sp>
      <p:sp>
        <p:nvSpPr>
          <p:cNvPr id="81" name="Text Placeholder 3"/>
          <p:cNvSpPr>
            <a:spLocks noGrp="1"/>
          </p:cNvSpPr>
          <p:nvPr>
            <p:ph type="body" sz="half" idx="2"/>
          </p:nvPr>
        </p:nvSpPr>
        <p:spPr>
          <a:xfrm>
            <a:off x="948871" y="5018002"/>
            <a:ext cx="27432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82" name="Text Placeholder 3"/>
          <p:cNvSpPr>
            <a:spLocks noGrp="1"/>
          </p:cNvSpPr>
          <p:nvPr>
            <p:ph type="body" sz="half" idx="21"/>
          </p:nvPr>
        </p:nvSpPr>
        <p:spPr>
          <a:xfrm>
            <a:off x="4707208" y="4582378"/>
            <a:ext cx="27432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83" name="Text Placeholder 3"/>
          <p:cNvSpPr>
            <a:spLocks noGrp="1"/>
          </p:cNvSpPr>
          <p:nvPr>
            <p:ph type="body" sz="half" idx="22"/>
          </p:nvPr>
        </p:nvSpPr>
        <p:spPr>
          <a:xfrm>
            <a:off x="8489705" y="5018002"/>
            <a:ext cx="27432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16819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5212" y="304800"/>
            <a:ext cx="10058402" cy="1219200"/>
          </a:xfrm>
          <a:prstGeom prst="rect">
            <a:avLst/>
          </a:prstGeom>
        </p:spPr>
        <p:txBody>
          <a:bodyPr vert="horz" lIns="91440" tIns="45720" rIns="91440" bIns="45720" rtlCol="0" anchor="b">
            <a:normAutofit/>
          </a:bodyPr>
          <a:lstStyle/>
          <a:p>
            <a:r>
              <a:rPr lang="en-US" smtClean="0"/>
              <a:t>Click to edit Master title style</a:t>
            </a:r>
            <a:endParaRPr/>
          </a:p>
        </p:txBody>
      </p:sp>
      <p:sp>
        <p:nvSpPr>
          <p:cNvPr id="3" name="Text Placeholder 2"/>
          <p:cNvSpPr>
            <a:spLocks noGrp="1"/>
          </p:cNvSpPr>
          <p:nvPr>
            <p:ph type="body" idx="1"/>
          </p:nvPr>
        </p:nvSpPr>
        <p:spPr>
          <a:xfrm>
            <a:off x="1065214" y="1752600"/>
            <a:ext cx="10058400" cy="42291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8075611" y="6019801"/>
            <a:ext cx="1396260" cy="228600"/>
          </a:xfrm>
          <a:prstGeom prst="rect">
            <a:avLst/>
          </a:prstGeom>
        </p:spPr>
        <p:txBody>
          <a:bodyPr vert="horz" lIns="91440" tIns="45720" rIns="91440" bIns="45720" rtlCol="0" anchor="ctr"/>
          <a:lstStyle>
            <a:lvl1pPr algn="l">
              <a:defRPr sz="1000">
                <a:solidFill>
                  <a:schemeClr val="tx1"/>
                </a:solidFill>
              </a:defRPr>
            </a:lvl1pPr>
          </a:lstStyle>
          <a:p>
            <a:fld id="{4CF99945-0A15-4715-AB6C-F5E56CF20F70}" type="datetimeFigureOut">
              <a:rPr lang="en-US"/>
              <a:pPr/>
              <a:t>5/12/2016</a:t>
            </a:fld>
            <a:endParaRPr/>
          </a:p>
        </p:txBody>
      </p:sp>
      <p:sp>
        <p:nvSpPr>
          <p:cNvPr id="5" name="Footer Placeholder 4"/>
          <p:cNvSpPr>
            <a:spLocks noGrp="1"/>
          </p:cNvSpPr>
          <p:nvPr>
            <p:ph type="ftr" sz="quarter" idx="3"/>
          </p:nvPr>
        </p:nvSpPr>
        <p:spPr>
          <a:xfrm>
            <a:off x="1979613" y="6019801"/>
            <a:ext cx="5943600" cy="228600"/>
          </a:xfrm>
          <a:prstGeom prst="rect">
            <a:avLst/>
          </a:prstGeom>
        </p:spPr>
        <p:txBody>
          <a:bodyPr vert="horz" lIns="91440" tIns="45720" rIns="91440" bIns="45720" rtlCol="0" anchor="ctr"/>
          <a:lstStyle>
            <a:lvl1pPr algn="l">
              <a:defRPr sz="1000">
                <a:solidFill>
                  <a:schemeClr val="tx1"/>
                </a:solidFill>
              </a:defRPr>
            </a:lvl1pPr>
          </a:lstStyle>
          <a:p>
            <a:endParaRPr/>
          </a:p>
        </p:txBody>
      </p:sp>
      <p:sp>
        <p:nvSpPr>
          <p:cNvPr id="6" name="Slide Number Placeholder 5"/>
          <p:cNvSpPr>
            <a:spLocks noGrp="1"/>
          </p:cNvSpPr>
          <p:nvPr>
            <p:ph type="sldNum" sz="quarter" idx="4"/>
          </p:nvPr>
        </p:nvSpPr>
        <p:spPr>
          <a:xfrm>
            <a:off x="1065213" y="6019801"/>
            <a:ext cx="762000" cy="228600"/>
          </a:xfrm>
          <a:prstGeom prst="rect">
            <a:avLst/>
          </a:prstGeom>
        </p:spPr>
        <p:txBody>
          <a:bodyPr vert="horz" lIns="91440" tIns="45720" rIns="91440" bIns="45720" rtlCol="0" anchor="ctr"/>
          <a:lstStyle>
            <a:lvl1pPr algn="l">
              <a:defRPr sz="1000">
                <a:solidFill>
                  <a:schemeClr val="tx1"/>
                </a:solidFill>
              </a:defRPr>
            </a:lvl1pPr>
          </a:lstStyle>
          <a:p>
            <a:fld id="{022B156B-59AE-415F-B24B-8756D48BB977}" type="slidenum">
              <a:rPr/>
              <a:pPr/>
              <a:t>‹#›</a:t>
            </a:fld>
            <a:endParaRPr/>
          </a:p>
        </p:txBody>
      </p:sp>
    </p:spTree>
    <p:extLst>
      <p:ext uri="{BB962C8B-B14F-4D97-AF65-F5344CB8AC3E}">
        <p14:creationId xmlns:p14="http://schemas.microsoft.com/office/powerpoint/2010/main" val="13006304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62" r:id="rId10"/>
    <p:sldLayoutId id="2147483656" r:id="rId11"/>
    <p:sldLayoutId id="2147483657" r:id="rId12"/>
    <p:sldLayoutId id="2147483658" r:id="rId13"/>
    <p:sldLayoutId id="2147483659" r:id="rId14"/>
  </p:sldLayoutIdLst>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xStyles>
    <p:titleStyle>
      <a:lvl1pPr algn="l" defTabSz="914400" rtl="0" eaLnBrk="1" latinLnBrk="0" hangingPunct="1">
        <a:lnSpc>
          <a:spcPct val="90000"/>
        </a:lnSpc>
        <a:spcBef>
          <a:spcPct val="0"/>
        </a:spcBef>
        <a:buNone/>
        <a:defRPr sz="3600" kern="1200">
          <a:solidFill>
            <a:schemeClr val="tx1">
              <a:lumMod val="50000"/>
            </a:schemeClr>
          </a:solidFill>
          <a:latin typeface="+mj-lt"/>
          <a:ea typeface="+mj-ea"/>
          <a:cs typeface="+mj-cs"/>
        </a:defRPr>
      </a:lvl1pPr>
    </p:titleStyle>
    <p:bodyStyle>
      <a:lvl1pPr marL="347472" indent="-347472" algn="l" defTabSz="914400" rtl="0" eaLnBrk="1" latinLnBrk="0" hangingPunct="1">
        <a:lnSpc>
          <a:spcPct val="100000"/>
        </a:lnSpc>
        <a:spcBef>
          <a:spcPts val="1800"/>
        </a:spcBef>
        <a:buFont typeface="Arial" panose="020B0604020202020204" pitchFamily="34" charset="0"/>
        <a:buChar char="•"/>
        <a:defRPr sz="2400" kern="1200">
          <a:solidFill>
            <a:schemeClr val="tx1"/>
          </a:solidFill>
          <a:latin typeface="+mn-lt"/>
          <a:ea typeface="+mn-ea"/>
          <a:cs typeface="+mn-cs"/>
        </a:defRPr>
      </a:lvl1pPr>
      <a:lvl2pPr marL="740664" indent="-283464" algn="l" defTabSz="914400" rtl="0" eaLnBrk="1" latinLnBrk="0" hangingPunct="1">
        <a:lnSpc>
          <a:spcPct val="100000"/>
        </a:lnSpc>
        <a:spcBef>
          <a:spcPts val="12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40">
          <p15:clr>
            <a:srgbClr val="F26B43"/>
          </p15:clr>
        </p15:guide>
        <p15:guide id="2" orient="horz" pos="216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Once</a:t>
            </a:r>
            <a:endParaRPr lang="en-US" dirty="0"/>
          </a:p>
        </p:txBody>
      </p:sp>
      <p:sp>
        <p:nvSpPr>
          <p:cNvPr id="3" name="Subtitle 2"/>
          <p:cNvSpPr>
            <a:spLocks noGrp="1"/>
          </p:cNvSpPr>
          <p:nvPr>
            <p:ph type="subTitle" idx="1"/>
          </p:nvPr>
        </p:nvSpPr>
        <p:spPr/>
        <p:txBody>
          <a:bodyPr/>
          <a:lstStyle/>
          <a:p>
            <a:r>
              <a:rPr lang="en-US" dirty="0" smtClean="0"/>
              <a:t>By Morris </a:t>
            </a:r>
            <a:r>
              <a:rPr lang="en-US" dirty="0" err="1" smtClean="0"/>
              <a:t>Gleitzman</a:t>
            </a:r>
            <a:endParaRPr lang="en-US" dirty="0"/>
          </a:p>
        </p:txBody>
      </p:sp>
    </p:spTree>
    <p:extLst>
      <p:ext uri="{BB962C8B-B14F-4D97-AF65-F5344CB8AC3E}">
        <p14:creationId xmlns:p14="http://schemas.microsoft.com/office/powerpoint/2010/main" val="769675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Themes</a:t>
            </a:r>
            <a:endParaRPr lang="en-IE" dirty="0"/>
          </a:p>
        </p:txBody>
      </p:sp>
      <p:sp>
        <p:nvSpPr>
          <p:cNvPr id="3" name="Content Placeholder 2"/>
          <p:cNvSpPr>
            <a:spLocks noGrp="1"/>
          </p:cNvSpPr>
          <p:nvPr>
            <p:ph idx="1"/>
          </p:nvPr>
        </p:nvSpPr>
        <p:spPr/>
        <p:txBody>
          <a:bodyPr>
            <a:normAutofit/>
          </a:bodyPr>
          <a:lstStyle/>
          <a:p>
            <a:r>
              <a:rPr lang="en-IE" sz="4000" dirty="0"/>
              <a:t>Tolerance, </a:t>
            </a:r>
            <a:endParaRPr lang="en-IE" sz="4000" dirty="0" smtClean="0"/>
          </a:p>
          <a:p>
            <a:r>
              <a:rPr lang="en-IE" sz="4000" dirty="0" smtClean="0"/>
              <a:t>Human </a:t>
            </a:r>
            <a:r>
              <a:rPr lang="en-IE" sz="4000" dirty="0"/>
              <a:t>Rights, </a:t>
            </a:r>
            <a:endParaRPr lang="en-IE" sz="4000" dirty="0" smtClean="0"/>
          </a:p>
          <a:p>
            <a:r>
              <a:rPr lang="en-IE" sz="4000" dirty="0" smtClean="0"/>
              <a:t>Racism</a:t>
            </a:r>
            <a:r>
              <a:rPr lang="en-IE" sz="4000" dirty="0"/>
              <a:t>, </a:t>
            </a:r>
            <a:endParaRPr lang="en-IE" sz="4000" dirty="0" smtClean="0"/>
          </a:p>
          <a:p>
            <a:r>
              <a:rPr lang="en-IE" sz="4000" dirty="0" smtClean="0"/>
              <a:t>Survival</a:t>
            </a:r>
            <a:r>
              <a:rPr lang="en-IE" sz="4000" dirty="0"/>
              <a:t>, </a:t>
            </a:r>
            <a:endParaRPr lang="en-IE" sz="4000" dirty="0" smtClean="0"/>
          </a:p>
          <a:p>
            <a:r>
              <a:rPr lang="en-IE" sz="4000" dirty="0" smtClean="0"/>
              <a:t>Morality</a:t>
            </a:r>
            <a:endParaRPr lang="en-IE" sz="4000" dirty="0"/>
          </a:p>
        </p:txBody>
      </p:sp>
    </p:spTree>
    <p:extLst>
      <p:ext uri="{BB962C8B-B14F-4D97-AF65-F5344CB8AC3E}">
        <p14:creationId xmlns:p14="http://schemas.microsoft.com/office/powerpoint/2010/main" val="1774114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Focus on Felix </a:t>
            </a:r>
          </a:p>
        </p:txBody>
      </p:sp>
      <p:sp>
        <p:nvSpPr>
          <p:cNvPr id="3" name="Content Placeholder 2"/>
          <p:cNvSpPr>
            <a:spLocks noGrp="1"/>
          </p:cNvSpPr>
          <p:nvPr>
            <p:ph idx="1"/>
          </p:nvPr>
        </p:nvSpPr>
        <p:spPr>
          <a:xfrm>
            <a:off x="573437" y="1523999"/>
            <a:ext cx="11205275" cy="4938794"/>
          </a:xfrm>
        </p:spPr>
        <p:txBody>
          <a:bodyPr>
            <a:normAutofit/>
          </a:bodyPr>
          <a:lstStyle/>
          <a:p>
            <a:r>
              <a:rPr lang="en-IE" sz="4000" dirty="0"/>
              <a:t>Though just a young boy, he clearly possesses </a:t>
            </a:r>
            <a:r>
              <a:rPr lang="en-IE" sz="4000" dirty="0" smtClean="0"/>
              <a:t>psychological tools such as tolerance and morality to </a:t>
            </a:r>
            <a:r>
              <a:rPr lang="en-IE" sz="4000" dirty="0"/>
              <a:t>a remarkable degree. </a:t>
            </a:r>
            <a:endParaRPr lang="en-IE" sz="4000" dirty="0" smtClean="0"/>
          </a:p>
          <a:p>
            <a:r>
              <a:rPr lang="en-IE" sz="4000" dirty="0" smtClean="0"/>
              <a:t>We </a:t>
            </a:r>
            <a:r>
              <a:rPr lang="en-IE" sz="4000" dirty="0"/>
              <a:t>witness Felix’s use of them over and over again in his fight for survival and understanding. </a:t>
            </a:r>
          </a:p>
        </p:txBody>
      </p:sp>
    </p:spTree>
    <p:extLst>
      <p:ext uri="{BB962C8B-B14F-4D97-AF65-F5344CB8AC3E}">
        <p14:creationId xmlns:p14="http://schemas.microsoft.com/office/powerpoint/2010/main" val="2840939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E"/>
          </a:p>
        </p:txBody>
      </p:sp>
      <p:sp>
        <p:nvSpPr>
          <p:cNvPr id="3" name="Content Placeholder 2"/>
          <p:cNvSpPr>
            <a:spLocks noGrp="1"/>
          </p:cNvSpPr>
          <p:nvPr>
            <p:ph idx="1"/>
          </p:nvPr>
        </p:nvSpPr>
        <p:spPr/>
        <p:txBody>
          <a:bodyPr>
            <a:noAutofit/>
          </a:bodyPr>
          <a:lstStyle/>
          <a:p>
            <a:r>
              <a:rPr lang="en-IE" sz="3200" dirty="0"/>
              <a:t>Felix’s wonderful story telling gift reflects not only his humour and imagination, but a noble sensitivity. Putting others’ needs before his own, Felix often tells his tales to distract and cheer up his friends. </a:t>
            </a:r>
          </a:p>
          <a:p>
            <a:r>
              <a:rPr lang="en-IE" sz="3200" dirty="0"/>
              <a:t>His story telling prowess also helps to preserve his own mental and physical health - getting him out of the occasional negative frame of mind and several other precarious situations! </a:t>
            </a:r>
          </a:p>
          <a:p>
            <a:endParaRPr lang="en-IE" sz="3200" dirty="0"/>
          </a:p>
        </p:txBody>
      </p:sp>
    </p:spTree>
    <p:extLst>
      <p:ext uri="{BB962C8B-B14F-4D97-AF65-F5344CB8AC3E}">
        <p14:creationId xmlns:p14="http://schemas.microsoft.com/office/powerpoint/2010/main" val="1725668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E"/>
          </a:p>
        </p:txBody>
      </p:sp>
      <p:sp>
        <p:nvSpPr>
          <p:cNvPr id="3" name="Content Placeholder 2"/>
          <p:cNvSpPr>
            <a:spLocks noGrp="1"/>
          </p:cNvSpPr>
          <p:nvPr>
            <p:ph idx="1"/>
          </p:nvPr>
        </p:nvSpPr>
        <p:spPr/>
        <p:txBody>
          <a:bodyPr>
            <a:noAutofit/>
          </a:bodyPr>
          <a:lstStyle/>
          <a:p>
            <a:r>
              <a:rPr lang="en-IE" sz="3200" dirty="0"/>
              <a:t>But, as the tragic reality of what is happening around him begins to sink in, Felix understandably experiences profound lapses into overwhelming frustration and grief. </a:t>
            </a:r>
            <a:endParaRPr lang="en-IE" sz="3200" dirty="0" smtClean="0"/>
          </a:p>
          <a:p>
            <a:r>
              <a:rPr lang="en-IE" sz="3200" dirty="0" smtClean="0"/>
              <a:t>Even </a:t>
            </a:r>
            <a:r>
              <a:rPr lang="en-IE" sz="3200" dirty="0"/>
              <a:t>at its most creative, Felix’s imagination sometimes struggles and becomes simply incapable of overcoming the horror and brutality with which it is continually confronted. </a:t>
            </a:r>
          </a:p>
        </p:txBody>
      </p:sp>
    </p:spTree>
    <p:extLst>
      <p:ext uri="{BB962C8B-B14F-4D97-AF65-F5344CB8AC3E}">
        <p14:creationId xmlns:p14="http://schemas.microsoft.com/office/powerpoint/2010/main" val="1856417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E"/>
          </a:p>
        </p:txBody>
      </p:sp>
      <p:sp>
        <p:nvSpPr>
          <p:cNvPr id="3" name="Content Placeholder 2"/>
          <p:cNvSpPr>
            <a:spLocks noGrp="1"/>
          </p:cNvSpPr>
          <p:nvPr>
            <p:ph idx="1"/>
          </p:nvPr>
        </p:nvSpPr>
        <p:spPr/>
        <p:txBody>
          <a:bodyPr>
            <a:noAutofit/>
          </a:bodyPr>
          <a:lstStyle/>
          <a:p>
            <a:r>
              <a:rPr lang="en-IE" sz="4000" dirty="0"/>
              <a:t>At times like this, his stories cannot help him - yet he always comes back to them. As the novel draws to a close, Felix and the reader are left wondering what the future holds, ‘I don’t know what the rest of my story will be’ (p.150). </a:t>
            </a:r>
            <a:endParaRPr lang="en-IE" sz="4000" dirty="0" smtClean="0"/>
          </a:p>
          <a:p>
            <a:endParaRPr lang="en-IE" sz="4000" dirty="0"/>
          </a:p>
        </p:txBody>
      </p:sp>
    </p:spTree>
    <p:extLst>
      <p:ext uri="{BB962C8B-B14F-4D97-AF65-F5344CB8AC3E}">
        <p14:creationId xmlns:p14="http://schemas.microsoft.com/office/powerpoint/2010/main" val="2659029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E"/>
          </a:p>
        </p:txBody>
      </p:sp>
      <p:sp>
        <p:nvSpPr>
          <p:cNvPr id="3" name="Content Placeholder 2"/>
          <p:cNvSpPr>
            <a:spLocks noGrp="1"/>
          </p:cNvSpPr>
          <p:nvPr>
            <p:ph idx="1"/>
          </p:nvPr>
        </p:nvSpPr>
        <p:spPr/>
        <p:txBody>
          <a:bodyPr>
            <a:normAutofit/>
          </a:bodyPr>
          <a:lstStyle/>
          <a:p>
            <a:r>
              <a:rPr lang="en-IE" sz="3600" dirty="0"/>
              <a:t>But the love of stories and incredible resilience we have witnessed throughout Felix’s journey create a sense of hope and optimism for us - enough to believe he may one day share his ultimate story, one of survival. </a:t>
            </a:r>
          </a:p>
          <a:p>
            <a:endParaRPr lang="en-IE" sz="3600" dirty="0"/>
          </a:p>
        </p:txBody>
      </p:sp>
    </p:spTree>
    <p:extLst>
      <p:ext uri="{BB962C8B-B14F-4D97-AF65-F5344CB8AC3E}">
        <p14:creationId xmlns:p14="http://schemas.microsoft.com/office/powerpoint/2010/main" val="3893161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E"/>
          </a:p>
        </p:txBody>
      </p:sp>
      <p:sp>
        <p:nvSpPr>
          <p:cNvPr id="3" name="Content Placeholder 2"/>
          <p:cNvSpPr>
            <a:spLocks noGrp="1"/>
          </p:cNvSpPr>
          <p:nvPr>
            <p:ph idx="1"/>
          </p:nvPr>
        </p:nvSpPr>
        <p:spPr/>
        <p:txBody>
          <a:bodyPr>
            <a:noAutofit/>
          </a:bodyPr>
          <a:lstStyle/>
          <a:p>
            <a:r>
              <a:rPr lang="en-IE" sz="3200" dirty="0"/>
              <a:t>Morris </a:t>
            </a:r>
            <a:r>
              <a:rPr lang="en-IE" sz="3200" dirty="0" err="1"/>
              <a:t>Gleitzman</a:t>
            </a:r>
            <a:r>
              <a:rPr lang="en-IE" sz="3200" dirty="0"/>
              <a:t> has created a wonderful character and vehicle in Felix. </a:t>
            </a:r>
            <a:endParaRPr lang="en-IE" sz="3200" dirty="0" smtClean="0"/>
          </a:p>
          <a:p>
            <a:r>
              <a:rPr lang="en-IE" sz="3200" dirty="0" smtClean="0"/>
              <a:t>Through </a:t>
            </a:r>
            <a:r>
              <a:rPr lang="en-IE" sz="3200" dirty="0"/>
              <a:t>the eyes of this central character the reader will witness humanity’s capacity for inhumanity. </a:t>
            </a:r>
            <a:endParaRPr lang="en-IE" sz="3200" dirty="0" smtClean="0"/>
          </a:p>
          <a:p>
            <a:r>
              <a:rPr lang="en-IE" sz="3200" dirty="0" smtClean="0"/>
              <a:t>The </a:t>
            </a:r>
            <a:r>
              <a:rPr lang="en-IE" sz="3200" dirty="0"/>
              <a:t>events and experiences endured by Felix (and many other characters) are extremely difficult and complex to comprehend, if comprehensible at all. </a:t>
            </a:r>
          </a:p>
        </p:txBody>
      </p:sp>
    </p:spTree>
    <p:extLst>
      <p:ext uri="{BB962C8B-B14F-4D97-AF65-F5344CB8AC3E}">
        <p14:creationId xmlns:p14="http://schemas.microsoft.com/office/powerpoint/2010/main" val="2223165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E"/>
          </a:p>
        </p:txBody>
      </p:sp>
      <p:sp>
        <p:nvSpPr>
          <p:cNvPr id="3" name="Content Placeholder 2"/>
          <p:cNvSpPr>
            <a:spLocks noGrp="1"/>
          </p:cNvSpPr>
          <p:nvPr>
            <p:ph idx="1"/>
          </p:nvPr>
        </p:nvSpPr>
        <p:spPr/>
        <p:txBody>
          <a:bodyPr>
            <a:normAutofit/>
          </a:bodyPr>
          <a:lstStyle/>
          <a:p>
            <a:r>
              <a:rPr lang="en-IE" sz="3600" dirty="0"/>
              <a:t>The reader for whom this is an introduction to the Holocaust may experience the same terrible dawning realization of what was truly happening at that time. </a:t>
            </a:r>
            <a:endParaRPr lang="en-IE" sz="3600" dirty="0" smtClean="0"/>
          </a:p>
          <a:p>
            <a:endParaRPr lang="en-IE" sz="3600" dirty="0"/>
          </a:p>
        </p:txBody>
      </p:sp>
    </p:spTree>
    <p:extLst>
      <p:ext uri="{BB962C8B-B14F-4D97-AF65-F5344CB8AC3E}">
        <p14:creationId xmlns:p14="http://schemas.microsoft.com/office/powerpoint/2010/main" val="4082042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E"/>
          </a:p>
        </p:txBody>
      </p:sp>
      <p:sp>
        <p:nvSpPr>
          <p:cNvPr id="3" name="Content Placeholder 2"/>
          <p:cNvSpPr>
            <a:spLocks noGrp="1"/>
          </p:cNvSpPr>
          <p:nvPr>
            <p:ph idx="1"/>
          </p:nvPr>
        </p:nvSpPr>
        <p:spPr/>
        <p:txBody>
          <a:bodyPr/>
          <a:lstStyle/>
          <a:p>
            <a:r>
              <a:rPr lang="en-IE" sz="3600" dirty="0"/>
              <a:t>A study of Felix (his history, personality, actions &amp; impact) should encourage this reader, and those with a greater depth of knowledge about the Holocaust, to spend time thinking, reflecting and sharing questions or views in an attempt to find some understanding. </a:t>
            </a:r>
          </a:p>
          <a:p>
            <a:endParaRPr lang="en-IE" dirty="0"/>
          </a:p>
        </p:txBody>
      </p:sp>
    </p:spTree>
    <p:extLst>
      <p:ext uri="{BB962C8B-B14F-4D97-AF65-F5344CB8AC3E}">
        <p14:creationId xmlns:p14="http://schemas.microsoft.com/office/powerpoint/2010/main" val="3370112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E"/>
          </a:p>
        </p:txBody>
      </p:sp>
      <p:sp>
        <p:nvSpPr>
          <p:cNvPr id="3" name="Content Placeholder 2"/>
          <p:cNvSpPr>
            <a:spLocks noGrp="1"/>
          </p:cNvSpPr>
          <p:nvPr>
            <p:ph idx="1"/>
          </p:nvPr>
        </p:nvSpPr>
        <p:spPr/>
        <p:txBody>
          <a:bodyPr>
            <a:normAutofit/>
          </a:bodyPr>
          <a:lstStyle/>
          <a:p>
            <a:r>
              <a:rPr lang="en-IE" sz="3600" dirty="0"/>
              <a:t>Once is an amazing and harrowing story. It is 1942 and Felix begins his story from an orphanage – where he thinks his parents have placed him until they sort out their ‘troubles’. Felix knows ‘things got difficult for Jewish booksellers’ but is not sure why. </a:t>
            </a:r>
          </a:p>
        </p:txBody>
      </p:sp>
    </p:spTree>
    <p:extLst>
      <p:ext uri="{BB962C8B-B14F-4D97-AF65-F5344CB8AC3E}">
        <p14:creationId xmlns:p14="http://schemas.microsoft.com/office/powerpoint/2010/main" val="3297458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E"/>
          </a:p>
        </p:txBody>
      </p:sp>
      <p:sp>
        <p:nvSpPr>
          <p:cNvPr id="3" name="Content Placeholder 2"/>
          <p:cNvSpPr>
            <a:spLocks noGrp="1"/>
          </p:cNvSpPr>
          <p:nvPr>
            <p:ph idx="1"/>
          </p:nvPr>
        </p:nvSpPr>
        <p:spPr>
          <a:xfrm>
            <a:off x="1065212" y="914400"/>
            <a:ext cx="10058400" cy="4229100"/>
          </a:xfrm>
        </p:spPr>
        <p:txBody>
          <a:bodyPr>
            <a:noAutofit/>
          </a:bodyPr>
          <a:lstStyle/>
          <a:p>
            <a:r>
              <a:rPr lang="en-IE" sz="4000" dirty="0"/>
              <a:t>The novel follows Felix on his quest to find his parents and his search for understanding as he comes face to face with death and evil. While ‘Jesus, the Virgin Mary, the Pope, Father </a:t>
            </a:r>
            <a:r>
              <a:rPr lang="en-IE" sz="4000" dirty="0" err="1"/>
              <a:t>Ludwik</a:t>
            </a:r>
            <a:r>
              <a:rPr lang="en-IE" sz="4000" dirty="0"/>
              <a:t> and Adolf Hitler’ may let him down as protectors and sources of hope, Felix’s faith in himself and others rarely diminishes. </a:t>
            </a:r>
          </a:p>
        </p:txBody>
      </p:sp>
    </p:spTree>
    <p:extLst>
      <p:ext uri="{BB962C8B-B14F-4D97-AF65-F5344CB8AC3E}">
        <p14:creationId xmlns:p14="http://schemas.microsoft.com/office/powerpoint/2010/main" val="415596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E"/>
          </a:p>
        </p:txBody>
      </p:sp>
      <p:sp>
        <p:nvSpPr>
          <p:cNvPr id="3" name="Content Placeholder 2"/>
          <p:cNvSpPr>
            <a:spLocks noGrp="1"/>
          </p:cNvSpPr>
          <p:nvPr>
            <p:ph idx="1"/>
          </p:nvPr>
        </p:nvSpPr>
        <p:spPr/>
        <p:txBody>
          <a:bodyPr>
            <a:normAutofit/>
          </a:bodyPr>
          <a:lstStyle/>
          <a:p>
            <a:r>
              <a:rPr lang="en-IE" sz="3200" dirty="0"/>
              <a:t>One thing he is certain of is that he will return to his lovely old life one day, with his books and his parents - once they come for him or once he finds them. But what Felix begins to see and experience after making his escape challenges his youthful naiveté and brings an end to his innocence in the most brutal of ways. </a:t>
            </a:r>
          </a:p>
        </p:txBody>
      </p:sp>
    </p:spTree>
    <p:extLst>
      <p:ext uri="{BB962C8B-B14F-4D97-AF65-F5344CB8AC3E}">
        <p14:creationId xmlns:p14="http://schemas.microsoft.com/office/powerpoint/2010/main" val="3091518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E"/>
          </a:p>
        </p:txBody>
      </p:sp>
      <p:sp>
        <p:nvSpPr>
          <p:cNvPr id="3" name="Content Placeholder 2"/>
          <p:cNvSpPr>
            <a:spLocks noGrp="1"/>
          </p:cNvSpPr>
          <p:nvPr>
            <p:ph idx="1"/>
          </p:nvPr>
        </p:nvSpPr>
        <p:spPr/>
        <p:txBody>
          <a:bodyPr>
            <a:normAutofit/>
          </a:bodyPr>
          <a:lstStyle/>
          <a:p>
            <a:r>
              <a:rPr lang="en-IE" sz="3600" dirty="0"/>
              <a:t>Throughout the novel, Felix’s talents as a story teller highlight the humour, courage and strength this character draws on to help himself and support those around him.</a:t>
            </a:r>
          </a:p>
        </p:txBody>
      </p:sp>
    </p:spTree>
    <p:extLst>
      <p:ext uri="{BB962C8B-B14F-4D97-AF65-F5344CB8AC3E}">
        <p14:creationId xmlns:p14="http://schemas.microsoft.com/office/powerpoint/2010/main" val="893643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E"/>
          </a:p>
        </p:txBody>
      </p:sp>
      <p:sp>
        <p:nvSpPr>
          <p:cNvPr id="3" name="Content Placeholder 2"/>
          <p:cNvSpPr>
            <a:spLocks noGrp="1"/>
          </p:cNvSpPr>
          <p:nvPr>
            <p:ph idx="1"/>
          </p:nvPr>
        </p:nvSpPr>
        <p:spPr/>
        <p:txBody>
          <a:bodyPr>
            <a:normAutofit/>
          </a:bodyPr>
          <a:lstStyle/>
          <a:p>
            <a:r>
              <a:rPr lang="en-IE" sz="3600" dirty="0"/>
              <a:t>Herded along the road to a dreaded destination, hiding in a cellar with the heroic Barney, suffocating in a crowded boxcar, distracting sad orphans or a cranky Nazi with a toothache, Felix is a constant reminder of the power of imagination. </a:t>
            </a:r>
          </a:p>
        </p:txBody>
      </p:sp>
    </p:spTree>
    <p:extLst>
      <p:ext uri="{BB962C8B-B14F-4D97-AF65-F5344CB8AC3E}">
        <p14:creationId xmlns:p14="http://schemas.microsoft.com/office/powerpoint/2010/main" val="2968929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E" dirty="0"/>
          </a:p>
        </p:txBody>
      </p:sp>
      <p:sp>
        <p:nvSpPr>
          <p:cNvPr id="3" name="Content Placeholder 2"/>
          <p:cNvSpPr>
            <a:spLocks noGrp="1"/>
          </p:cNvSpPr>
          <p:nvPr>
            <p:ph idx="1"/>
          </p:nvPr>
        </p:nvSpPr>
        <p:spPr/>
        <p:txBody>
          <a:bodyPr>
            <a:noAutofit/>
          </a:bodyPr>
          <a:lstStyle/>
          <a:p>
            <a:r>
              <a:rPr lang="en-IE" sz="3600" dirty="0" smtClean="0"/>
              <a:t>During </a:t>
            </a:r>
            <a:r>
              <a:rPr lang="en-IE" sz="3600" dirty="0"/>
              <a:t>his journey, Felix forms an intense friendship with Zelda, a young girl he rescues in a devastating scene when her parents have been killed. He too is rescued at a later stage by Barney, a mysterious adult whom he comes to know and appreciate very deeply. </a:t>
            </a:r>
          </a:p>
        </p:txBody>
      </p:sp>
    </p:spTree>
    <p:extLst>
      <p:ext uri="{BB962C8B-B14F-4D97-AF65-F5344CB8AC3E}">
        <p14:creationId xmlns:p14="http://schemas.microsoft.com/office/powerpoint/2010/main" val="1868752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E"/>
          </a:p>
        </p:txBody>
      </p:sp>
      <p:sp>
        <p:nvSpPr>
          <p:cNvPr id="3" name="Content Placeholder 2"/>
          <p:cNvSpPr>
            <a:spLocks noGrp="1"/>
          </p:cNvSpPr>
          <p:nvPr>
            <p:ph idx="1"/>
          </p:nvPr>
        </p:nvSpPr>
        <p:spPr/>
        <p:txBody>
          <a:bodyPr>
            <a:noAutofit/>
          </a:bodyPr>
          <a:lstStyle/>
          <a:p>
            <a:r>
              <a:rPr lang="en-IE" sz="3600" dirty="0"/>
              <a:t> Towards the end of the novel - as Felix comes up with yet another scheme to alleviate the suffering of those around him – this child has now become aware of Death camps, hatred towards the Jews, the role of Adolf Hitler, enforced labour and separation of families, and seen first-hand many other acts of violence and oppression. </a:t>
            </a:r>
          </a:p>
        </p:txBody>
      </p:sp>
    </p:spTree>
    <p:extLst>
      <p:ext uri="{BB962C8B-B14F-4D97-AF65-F5344CB8AC3E}">
        <p14:creationId xmlns:p14="http://schemas.microsoft.com/office/powerpoint/2010/main" val="1736457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E"/>
          </a:p>
        </p:txBody>
      </p:sp>
      <p:sp>
        <p:nvSpPr>
          <p:cNvPr id="3" name="Content Placeholder 2"/>
          <p:cNvSpPr>
            <a:spLocks noGrp="1"/>
          </p:cNvSpPr>
          <p:nvPr>
            <p:ph idx="1"/>
          </p:nvPr>
        </p:nvSpPr>
        <p:spPr/>
        <p:txBody>
          <a:bodyPr>
            <a:normAutofit/>
          </a:bodyPr>
          <a:lstStyle/>
          <a:p>
            <a:r>
              <a:rPr lang="en-IE" sz="3200" dirty="0"/>
              <a:t>The reader is saved from succumbing to despair and depression by the resilience of Felix, even though we do not know what his escape from the terrible train will bring. But he is focused on how “lucky” he is – ‘…everybody deserves to </a:t>
            </a:r>
            <a:r>
              <a:rPr lang="en-IE" sz="3200" dirty="0" smtClean="0"/>
              <a:t>have </a:t>
            </a:r>
            <a:r>
              <a:rPr lang="en-IE" sz="3200" dirty="0"/>
              <a:t>something good in their life. At least once. I have. More than once</a:t>
            </a:r>
            <a:r>
              <a:rPr lang="en-IE" sz="3200" dirty="0" smtClean="0"/>
              <a:t>’.</a:t>
            </a:r>
            <a:endParaRPr lang="en-IE" sz="3200" dirty="0"/>
          </a:p>
        </p:txBody>
      </p:sp>
    </p:spTree>
    <p:extLst>
      <p:ext uri="{BB962C8B-B14F-4D97-AF65-F5344CB8AC3E}">
        <p14:creationId xmlns:p14="http://schemas.microsoft.com/office/powerpoint/2010/main" val="1188389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Nature Illustration 16x9">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2167F96A-C2ED-4D5B-8EFB-A18C6982D36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Nature presentation, illustrated landscape design  (widescreen)</Template>
  <TotalTime>0</TotalTime>
  <Words>849</Words>
  <Application>Microsoft Office PowerPoint</Application>
  <PresentationFormat>Widescreen</PresentationFormat>
  <Paragraphs>30</Paragraphs>
  <Slides>18</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18</vt:i4>
      </vt:variant>
    </vt:vector>
  </HeadingPairs>
  <TitlesOfParts>
    <vt:vector size="21" baseType="lpstr">
      <vt:lpstr>Arial</vt:lpstr>
      <vt:lpstr>Segoe Print</vt:lpstr>
      <vt:lpstr>Nature Illustration 16x9</vt:lpstr>
      <vt:lpstr>Once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Themes</vt:lpstr>
      <vt:lpstr>Focus on Felix </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2016-05-05T09:33:09Z</dcterms:created>
  <dcterms:modified xsi:type="dcterms:W3CDTF">2016-05-12T10:17:27Z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TC034313779991</vt:lpwstr>
  </property>
</Properties>
</file>