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5" r:id="rId5"/>
    <p:sldId id="257" r:id="rId6"/>
    <p:sldId id="263" r:id="rId7"/>
    <p:sldId id="258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D6665C-1192-4154-8A24-644A6DB89A7C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BE79FFFA-AEEC-492B-AC24-B646E2EE168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Seamus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 Heaney</a:t>
          </a:r>
        </a:p>
      </dgm:t>
    </dgm:pt>
    <dgm:pt modelId="{3405FE50-317A-4F2C-BE46-39A25E437419}" type="parTrans" cxnId="{5ACA72D6-7EE3-40BC-983F-B39F9754DC5C}">
      <dgm:prSet/>
      <dgm:spPr/>
    </dgm:pt>
    <dgm:pt modelId="{629BD21F-1662-40F4-9E0F-0BC9BB2DF6E5}" type="sibTrans" cxnId="{5ACA72D6-7EE3-40BC-983F-B39F9754DC5C}">
      <dgm:prSet/>
      <dgm:spPr/>
    </dgm:pt>
    <dgm:pt modelId="{28D8E458-C9C2-42B3-9636-EBDDF9AD7AE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753494C2-CA40-498C-AD53-9CF32D158849}" type="parTrans" cxnId="{7B8CE854-FA36-4F8C-9459-650D55110ED1}">
      <dgm:prSet/>
      <dgm:spPr/>
      <dgm:t>
        <a:bodyPr/>
        <a:lstStyle/>
        <a:p>
          <a:endParaRPr lang="en-IE"/>
        </a:p>
      </dgm:t>
    </dgm:pt>
    <dgm:pt modelId="{B31D171A-9CF5-4F1B-B7DE-26447B8A3B03}" type="sibTrans" cxnId="{7B8CE854-FA36-4F8C-9459-650D55110ED1}">
      <dgm:prSet/>
      <dgm:spPr/>
    </dgm:pt>
    <dgm:pt modelId="{4F5DED36-9627-4506-8B06-5AEF1323E47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F17FEB20-25CF-4526-9303-3256D74FADF2}" type="parTrans" cxnId="{08F23F22-073D-4736-897D-6E21BDC3A722}">
      <dgm:prSet/>
      <dgm:spPr/>
      <dgm:t>
        <a:bodyPr/>
        <a:lstStyle/>
        <a:p>
          <a:endParaRPr lang="en-IE"/>
        </a:p>
      </dgm:t>
    </dgm:pt>
    <dgm:pt modelId="{C9AC525E-69F9-43B6-B0BD-36E0B2D30714}" type="sibTrans" cxnId="{08F23F22-073D-4736-897D-6E21BDC3A722}">
      <dgm:prSet/>
      <dgm:spPr/>
    </dgm:pt>
    <dgm:pt modelId="{7118B548-320F-4B89-8ACE-F445F130D91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F2DEC99A-3EB7-4DE1-A877-D9D2D0025738}" type="parTrans" cxnId="{8899F09D-F664-451D-A71A-C88B758FF538}">
      <dgm:prSet/>
      <dgm:spPr/>
      <dgm:t>
        <a:bodyPr/>
        <a:lstStyle/>
        <a:p>
          <a:endParaRPr lang="en-IE"/>
        </a:p>
      </dgm:t>
    </dgm:pt>
    <dgm:pt modelId="{65B8EF10-7F52-403C-9582-16F9613E4FE1}" type="sibTrans" cxnId="{8899F09D-F664-451D-A71A-C88B758FF538}">
      <dgm:prSet/>
      <dgm:spPr/>
    </dgm:pt>
    <dgm:pt modelId="{4B911073-14E3-4E13-AAF8-FB57CA2A15C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CAAFF9AA-091B-4775-B435-D71DCF0BC791}" type="parTrans" cxnId="{FFDC08B9-159B-473E-9C53-40EECD9D7C20}">
      <dgm:prSet/>
      <dgm:spPr/>
      <dgm:t>
        <a:bodyPr/>
        <a:lstStyle/>
        <a:p>
          <a:endParaRPr lang="en-IE"/>
        </a:p>
      </dgm:t>
    </dgm:pt>
    <dgm:pt modelId="{D3732063-6CFC-4504-95B8-3E18BB7A1481}" type="sibTrans" cxnId="{FFDC08B9-159B-473E-9C53-40EECD9D7C20}">
      <dgm:prSet/>
      <dgm:spPr/>
    </dgm:pt>
    <dgm:pt modelId="{D3A951A6-BD9D-49B0-B9AA-08523F059DF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9298DBC2-B726-4D96-AFAB-BC12FCEBF410}" type="parTrans" cxnId="{F228199A-96BA-4ABE-A6A3-6F45F505071B}">
      <dgm:prSet/>
      <dgm:spPr/>
      <dgm:t>
        <a:bodyPr/>
        <a:lstStyle/>
        <a:p>
          <a:endParaRPr lang="en-IE"/>
        </a:p>
      </dgm:t>
    </dgm:pt>
    <dgm:pt modelId="{4CD0FBA2-5B42-4CBA-8DFE-05696BFB53D6}" type="sibTrans" cxnId="{F228199A-96BA-4ABE-A6A3-6F45F505071B}">
      <dgm:prSet/>
      <dgm:spPr/>
    </dgm:pt>
    <dgm:pt modelId="{6CF09658-4F84-4A9E-9FFF-C2C5C2E8600A}" type="pres">
      <dgm:prSet presAssocID="{87D6665C-1192-4154-8A24-644A6DB89A7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4217975-17D0-4A35-933D-53D3838C651D}" type="pres">
      <dgm:prSet presAssocID="{BE79FFFA-AEEC-492B-AC24-B646E2EE1683}" presName="centerShape" presStyleLbl="node0" presStyleIdx="0" presStyleCnt="1"/>
      <dgm:spPr/>
      <dgm:t>
        <a:bodyPr/>
        <a:lstStyle/>
        <a:p>
          <a:endParaRPr lang="en-IE"/>
        </a:p>
      </dgm:t>
    </dgm:pt>
    <dgm:pt modelId="{7C00BA74-683F-4617-B323-D339A22E0AB4}" type="pres">
      <dgm:prSet presAssocID="{753494C2-CA40-498C-AD53-9CF32D158849}" presName="Name9" presStyleLbl="parChTrans1D2" presStyleIdx="0" presStyleCnt="5"/>
      <dgm:spPr/>
      <dgm:t>
        <a:bodyPr/>
        <a:lstStyle/>
        <a:p>
          <a:endParaRPr lang="en-IE"/>
        </a:p>
      </dgm:t>
    </dgm:pt>
    <dgm:pt modelId="{B6505D86-3671-41A2-B5A1-616D102AA902}" type="pres">
      <dgm:prSet presAssocID="{753494C2-CA40-498C-AD53-9CF32D158849}" presName="connTx" presStyleLbl="parChTrans1D2" presStyleIdx="0" presStyleCnt="5"/>
      <dgm:spPr/>
      <dgm:t>
        <a:bodyPr/>
        <a:lstStyle/>
        <a:p>
          <a:endParaRPr lang="en-IE"/>
        </a:p>
      </dgm:t>
    </dgm:pt>
    <dgm:pt modelId="{E2179654-A78E-418E-BC1C-47A8BA5540E8}" type="pres">
      <dgm:prSet presAssocID="{28D8E458-C9C2-42B3-9636-EBDDF9AD7AE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A0DC2F8-3106-4BFC-AD8B-887ED25865DF}" type="pres">
      <dgm:prSet presAssocID="{F17FEB20-25CF-4526-9303-3256D74FADF2}" presName="Name9" presStyleLbl="parChTrans1D2" presStyleIdx="1" presStyleCnt="5"/>
      <dgm:spPr/>
      <dgm:t>
        <a:bodyPr/>
        <a:lstStyle/>
        <a:p>
          <a:endParaRPr lang="en-IE"/>
        </a:p>
      </dgm:t>
    </dgm:pt>
    <dgm:pt modelId="{68F49903-0618-4886-873B-9F909D101581}" type="pres">
      <dgm:prSet presAssocID="{F17FEB20-25CF-4526-9303-3256D74FADF2}" presName="connTx" presStyleLbl="parChTrans1D2" presStyleIdx="1" presStyleCnt="5"/>
      <dgm:spPr/>
      <dgm:t>
        <a:bodyPr/>
        <a:lstStyle/>
        <a:p>
          <a:endParaRPr lang="en-IE"/>
        </a:p>
      </dgm:t>
    </dgm:pt>
    <dgm:pt modelId="{96A8C798-3EFC-42C7-839A-8E56E5325448}" type="pres">
      <dgm:prSet presAssocID="{4F5DED36-9627-4506-8B06-5AEF1323E47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09694E4-6D24-43BA-8E52-DCBD33944CB2}" type="pres">
      <dgm:prSet presAssocID="{F2DEC99A-3EB7-4DE1-A877-D9D2D0025738}" presName="Name9" presStyleLbl="parChTrans1D2" presStyleIdx="2" presStyleCnt="5"/>
      <dgm:spPr/>
      <dgm:t>
        <a:bodyPr/>
        <a:lstStyle/>
        <a:p>
          <a:endParaRPr lang="en-IE"/>
        </a:p>
      </dgm:t>
    </dgm:pt>
    <dgm:pt modelId="{4E226111-0960-4AD3-A29E-30B8F69B322B}" type="pres">
      <dgm:prSet presAssocID="{F2DEC99A-3EB7-4DE1-A877-D9D2D0025738}" presName="connTx" presStyleLbl="parChTrans1D2" presStyleIdx="2" presStyleCnt="5"/>
      <dgm:spPr/>
      <dgm:t>
        <a:bodyPr/>
        <a:lstStyle/>
        <a:p>
          <a:endParaRPr lang="en-IE"/>
        </a:p>
      </dgm:t>
    </dgm:pt>
    <dgm:pt modelId="{2C51CFFA-DFAC-4E1E-BB96-C419857E0FB5}" type="pres">
      <dgm:prSet presAssocID="{7118B548-320F-4B89-8ACE-F445F130D91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041D606-DC67-48C6-99C3-0DF934BA0CC4}" type="pres">
      <dgm:prSet presAssocID="{CAAFF9AA-091B-4775-B435-D71DCF0BC791}" presName="Name9" presStyleLbl="parChTrans1D2" presStyleIdx="3" presStyleCnt="5"/>
      <dgm:spPr/>
      <dgm:t>
        <a:bodyPr/>
        <a:lstStyle/>
        <a:p>
          <a:endParaRPr lang="en-IE"/>
        </a:p>
      </dgm:t>
    </dgm:pt>
    <dgm:pt modelId="{FE9092A1-84D0-4B7A-8A00-39695859CA25}" type="pres">
      <dgm:prSet presAssocID="{CAAFF9AA-091B-4775-B435-D71DCF0BC791}" presName="connTx" presStyleLbl="parChTrans1D2" presStyleIdx="3" presStyleCnt="5"/>
      <dgm:spPr/>
      <dgm:t>
        <a:bodyPr/>
        <a:lstStyle/>
        <a:p>
          <a:endParaRPr lang="en-IE"/>
        </a:p>
      </dgm:t>
    </dgm:pt>
    <dgm:pt modelId="{DDD3E4DD-E50E-49C9-83C0-6FE7667036B3}" type="pres">
      <dgm:prSet presAssocID="{4B911073-14E3-4E13-AAF8-FB57CA2A15C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03EED7E-2755-41D0-905E-803C89511461}" type="pres">
      <dgm:prSet presAssocID="{9298DBC2-B726-4D96-AFAB-BC12FCEBF410}" presName="Name9" presStyleLbl="parChTrans1D2" presStyleIdx="4" presStyleCnt="5"/>
      <dgm:spPr/>
      <dgm:t>
        <a:bodyPr/>
        <a:lstStyle/>
        <a:p>
          <a:endParaRPr lang="en-IE"/>
        </a:p>
      </dgm:t>
    </dgm:pt>
    <dgm:pt modelId="{CFF48B96-3FCD-435A-9F8A-D0A40E26FF0A}" type="pres">
      <dgm:prSet presAssocID="{9298DBC2-B726-4D96-AFAB-BC12FCEBF410}" presName="connTx" presStyleLbl="parChTrans1D2" presStyleIdx="4" presStyleCnt="5"/>
      <dgm:spPr/>
      <dgm:t>
        <a:bodyPr/>
        <a:lstStyle/>
        <a:p>
          <a:endParaRPr lang="en-IE"/>
        </a:p>
      </dgm:t>
    </dgm:pt>
    <dgm:pt modelId="{2D0DD037-4A49-42EE-8817-E53ED21D4DB1}" type="pres">
      <dgm:prSet presAssocID="{D3A951A6-BD9D-49B0-B9AA-08523F059DF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0AB60D6E-4914-4DE1-80E0-0530DA31B8FD}" type="presOf" srcId="{7118B548-320F-4B89-8ACE-F445F130D919}" destId="{2C51CFFA-DFAC-4E1E-BB96-C419857E0FB5}" srcOrd="0" destOrd="0" presId="urn:microsoft.com/office/officeart/2005/8/layout/radial1"/>
    <dgm:cxn modelId="{97F106AE-4368-4FB6-83ED-B9F395D35E2E}" type="presOf" srcId="{87D6665C-1192-4154-8A24-644A6DB89A7C}" destId="{6CF09658-4F84-4A9E-9FFF-C2C5C2E8600A}" srcOrd="0" destOrd="0" presId="urn:microsoft.com/office/officeart/2005/8/layout/radial1"/>
    <dgm:cxn modelId="{F228199A-96BA-4ABE-A6A3-6F45F505071B}" srcId="{BE79FFFA-AEEC-492B-AC24-B646E2EE1683}" destId="{D3A951A6-BD9D-49B0-B9AA-08523F059DF2}" srcOrd="4" destOrd="0" parTransId="{9298DBC2-B726-4D96-AFAB-BC12FCEBF410}" sibTransId="{4CD0FBA2-5B42-4CBA-8DFE-05696BFB53D6}"/>
    <dgm:cxn modelId="{658BE51E-19B5-49DE-A88C-EC4BE95455C5}" type="presOf" srcId="{9298DBC2-B726-4D96-AFAB-BC12FCEBF410}" destId="{CFF48B96-3FCD-435A-9F8A-D0A40E26FF0A}" srcOrd="1" destOrd="0" presId="urn:microsoft.com/office/officeart/2005/8/layout/radial1"/>
    <dgm:cxn modelId="{7B8CE854-FA36-4F8C-9459-650D55110ED1}" srcId="{BE79FFFA-AEEC-492B-AC24-B646E2EE1683}" destId="{28D8E458-C9C2-42B3-9636-EBDDF9AD7AE7}" srcOrd="0" destOrd="0" parTransId="{753494C2-CA40-498C-AD53-9CF32D158849}" sibTransId="{B31D171A-9CF5-4F1B-B7DE-26447B8A3B03}"/>
    <dgm:cxn modelId="{36B8D2D8-05D8-48B2-A6A3-FD8E5A7E3ADA}" type="presOf" srcId="{9298DBC2-B726-4D96-AFAB-BC12FCEBF410}" destId="{403EED7E-2755-41D0-905E-803C89511461}" srcOrd="0" destOrd="0" presId="urn:microsoft.com/office/officeart/2005/8/layout/radial1"/>
    <dgm:cxn modelId="{232F4FB2-F66C-43CE-AE6D-74152D66E53A}" type="presOf" srcId="{4F5DED36-9627-4506-8B06-5AEF1323E472}" destId="{96A8C798-3EFC-42C7-839A-8E56E5325448}" srcOrd="0" destOrd="0" presId="urn:microsoft.com/office/officeart/2005/8/layout/radial1"/>
    <dgm:cxn modelId="{9A37BD4B-18E8-489A-8383-369A390FC2C7}" type="presOf" srcId="{CAAFF9AA-091B-4775-B435-D71DCF0BC791}" destId="{FE9092A1-84D0-4B7A-8A00-39695859CA25}" srcOrd="1" destOrd="0" presId="urn:microsoft.com/office/officeart/2005/8/layout/radial1"/>
    <dgm:cxn modelId="{8899F09D-F664-451D-A71A-C88B758FF538}" srcId="{BE79FFFA-AEEC-492B-AC24-B646E2EE1683}" destId="{7118B548-320F-4B89-8ACE-F445F130D919}" srcOrd="2" destOrd="0" parTransId="{F2DEC99A-3EB7-4DE1-A877-D9D2D0025738}" sibTransId="{65B8EF10-7F52-403C-9582-16F9613E4FE1}"/>
    <dgm:cxn modelId="{F5DC5646-7DCF-416C-A072-1CB97BCBAA6C}" type="presOf" srcId="{BE79FFFA-AEEC-492B-AC24-B646E2EE1683}" destId="{E4217975-17D0-4A35-933D-53D3838C651D}" srcOrd="0" destOrd="0" presId="urn:microsoft.com/office/officeart/2005/8/layout/radial1"/>
    <dgm:cxn modelId="{F293BF79-B5E2-41CF-9346-8F4903330745}" type="presOf" srcId="{F17FEB20-25CF-4526-9303-3256D74FADF2}" destId="{EA0DC2F8-3106-4BFC-AD8B-887ED25865DF}" srcOrd="0" destOrd="0" presId="urn:microsoft.com/office/officeart/2005/8/layout/radial1"/>
    <dgm:cxn modelId="{648AA329-2F05-4647-8AC7-7317F0A4EEEB}" type="presOf" srcId="{D3A951A6-BD9D-49B0-B9AA-08523F059DF2}" destId="{2D0DD037-4A49-42EE-8817-E53ED21D4DB1}" srcOrd="0" destOrd="0" presId="urn:microsoft.com/office/officeart/2005/8/layout/radial1"/>
    <dgm:cxn modelId="{C3398958-B2A2-490E-AF9C-5374750BB7A6}" type="presOf" srcId="{F2DEC99A-3EB7-4DE1-A877-D9D2D0025738}" destId="{4E226111-0960-4AD3-A29E-30B8F69B322B}" srcOrd="1" destOrd="0" presId="urn:microsoft.com/office/officeart/2005/8/layout/radial1"/>
    <dgm:cxn modelId="{5ACA72D6-7EE3-40BC-983F-B39F9754DC5C}" srcId="{87D6665C-1192-4154-8A24-644A6DB89A7C}" destId="{BE79FFFA-AEEC-492B-AC24-B646E2EE1683}" srcOrd="0" destOrd="0" parTransId="{3405FE50-317A-4F2C-BE46-39A25E437419}" sibTransId="{629BD21F-1662-40F4-9E0F-0BC9BB2DF6E5}"/>
    <dgm:cxn modelId="{1C42AF01-8E90-4D79-902D-8E891178B4A1}" type="presOf" srcId="{CAAFF9AA-091B-4775-B435-D71DCF0BC791}" destId="{3041D606-DC67-48C6-99C3-0DF934BA0CC4}" srcOrd="0" destOrd="0" presId="urn:microsoft.com/office/officeart/2005/8/layout/radial1"/>
    <dgm:cxn modelId="{D1ED615D-4A4C-4D3A-AED7-14021176834F}" type="presOf" srcId="{28D8E458-C9C2-42B3-9636-EBDDF9AD7AE7}" destId="{E2179654-A78E-418E-BC1C-47A8BA5540E8}" srcOrd="0" destOrd="0" presId="urn:microsoft.com/office/officeart/2005/8/layout/radial1"/>
    <dgm:cxn modelId="{204B78E8-208E-49BD-A6C9-BBF7ED4F89A8}" type="presOf" srcId="{753494C2-CA40-498C-AD53-9CF32D158849}" destId="{7C00BA74-683F-4617-B323-D339A22E0AB4}" srcOrd="0" destOrd="0" presId="urn:microsoft.com/office/officeart/2005/8/layout/radial1"/>
    <dgm:cxn modelId="{C0C4E6D8-0052-497B-907E-8F256E455F4F}" type="presOf" srcId="{F17FEB20-25CF-4526-9303-3256D74FADF2}" destId="{68F49903-0618-4886-873B-9F909D101581}" srcOrd="1" destOrd="0" presId="urn:microsoft.com/office/officeart/2005/8/layout/radial1"/>
    <dgm:cxn modelId="{08F23F22-073D-4736-897D-6E21BDC3A722}" srcId="{BE79FFFA-AEEC-492B-AC24-B646E2EE1683}" destId="{4F5DED36-9627-4506-8B06-5AEF1323E472}" srcOrd="1" destOrd="0" parTransId="{F17FEB20-25CF-4526-9303-3256D74FADF2}" sibTransId="{C9AC525E-69F9-43B6-B0BD-36E0B2D30714}"/>
    <dgm:cxn modelId="{C2ECE4C9-D6DD-445F-A232-E16DAF27ED9A}" type="presOf" srcId="{F2DEC99A-3EB7-4DE1-A877-D9D2D0025738}" destId="{309694E4-6D24-43BA-8E52-DCBD33944CB2}" srcOrd="0" destOrd="0" presId="urn:microsoft.com/office/officeart/2005/8/layout/radial1"/>
    <dgm:cxn modelId="{010A155D-E44A-4AB5-B6D9-1B747F048169}" type="presOf" srcId="{4B911073-14E3-4E13-AAF8-FB57CA2A15CA}" destId="{DDD3E4DD-E50E-49C9-83C0-6FE7667036B3}" srcOrd="0" destOrd="0" presId="urn:microsoft.com/office/officeart/2005/8/layout/radial1"/>
    <dgm:cxn modelId="{FFDC08B9-159B-473E-9C53-40EECD9D7C20}" srcId="{BE79FFFA-AEEC-492B-AC24-B646E2EE1683}" destId="{4B911073-14E3-4E13-AAF8-FB57CA2A15CA}" srcOrd="3" destOrd="0" parTransId="{CAAFF9AA-091B-4775-B435-D71DCF0BC791}" sibTransId="{D3732063-6CFC-4504-95B8-3E18BB7A1481}"/>
    <dgm:cxn modelId="{1C1BFF97-80F2-4CDA-BC83-A2D22DA37696}" type="presOf" srcId="{753494C2-CA40-498C-AD53-9CF32D158849}" destId="{B6505D86-3671-41A2-B5A1-616D102AA902}" srcOrd="1" destOrd="0" presId="urn:microsoft.com/office/officeart/2005/8/layout/radial1"/>
    <dgm:cxn modelId="{4DE009AB-4E9B-4D46-B83B-F78353D5C89C}" type="presParOf" srcId="{6CF09658-4F84-4A9E-9FFF-C2C5C2E8600A}" destId="{E4217975-17D0-4A35-933D-53D3838C651D}" srcOrd="0" destOrd="0" presId="urn:microsoft.com/office/officeart/2005/8/layout/radial1"/>
    <dgm:cxn modelId="{A31DF439-EC03-4CE2-ABD7-50840E30B714}" type="presParOf" srcId="{6CF09658-4F84-4A9E-9FFF-C2C5C2E8600A}" destId="{7C00BA74-683F-4617-B323-D339A22E0AB4}" srcOrd="1" destOrd="0" presId="urn:microsoft.com/office/officeart/2005/8/layout/radial1"/>
    <dgm:cxn modelId="{69F0146C-16A3-4B7F-85FD-89F4DEAD27E5}" type="presParOf" srcId="{7C00BA74-683F-4617-B323-D339A22E0AB4}" destId="{B6505D86-3671-41A2-B5A1-616D102AA902}" srcOrd="0" destOrd="0" presId="urn:microsoft.com/office/officeart/2005/8/layout/radial1"/>
    <dgm:cxn modelId="{47887B3F-E067-4E3B-8E76-028D9EC354E7}" type="presParOf" srcId="{6CF09658-4F84-4A9E-9FFF-C2C5C2E8600A}" destId="{E2179654-A78E-418E-BC1C-47A8BA5540E8}" srcOrd="2" destOrd="0" presId="urn:microsoft.com/office/officeart/2005/8/layout/radial1"/>
    <dgm:cxn modelId="{9F786084-1953-4812-B65B-C21A3FBD48FA}" type="presParOf" srcId="{6CF09658-4F84-4A9E-9FFF-C2C5C2E8600A}" destId="{EA0DC2F8-3106-4BFC-AD8B-887ED25865DF}" srcOrd="3" destOrd="0" presId="urn:microsoft.com/office/officeart/2005/8/layout/radial1"/>
    <dgm:cxn modelId="{8A95CC53-99ED-4012-8F94-E281A9811B37}" type="presParOf" srcId="{EA0DC2F8-3106-4BFC-AD8B-887ED25865DF}" destId="{68F49903-0618-4886-873B-9F909D101581}" srcOrd="0" destOrd="0" presId="urn:microsoft.com/office/officeart/2005/8/layout/radial1"/>
    <dgm:cxn modelId="{787DA7A8-2282-4B14-864F-7616DCE061DE}" type="presParOf" srcId="{6CF09658-4F84-4A9E-9FFF-C2C5C2E8600A}" destId="{96A8C798-3EFC-42C7-839A-8E56E5325448}" srcOrd="4" destOrd="0" presId="urn:microsoft.com/office/officeart/2005/8/layout/radial1"/>
    <dgm:cxn modelId="{B375BCC9-F4B6-45EB-86AC-9214880E4A12}" type="presParOf" srcId="{6CF09658-4F84-4A9E-9FFF-C2C5C2E8600A}" destId="{309694E4-6D24-43BA-8E52-DCBD33944CB2}" srcOrd="5" destOrd="0" presId="urn:microsoft.com/office/officeart/2005/8/layout/radial1"/>
    <dgm:cxn modelId="{B8708FAF-1A3C-4D9F-BCFF-06E87F609F99}" type="presParOf" srcId="{309694E4-6D24-43BA-8E52-DCBD33944CB2}" destId="{4E226111-0960-4AD3-A29E-30B8F69B322B}" srcOrd="0" destOrd="0" presId="urn:microsoft.com/office/officeart/2005/8/layout/radial1"/>
    <dgm:cxn modelId="{9E9D5E02-9EBD-4DAD-828B-E83FAB6820E2}" type="presParOf" srcId="{6CF09658-4F84-4A9E-9FFF-C2C5C2E8600A}" destId="{2C51CFFA-DFAC-4E1E-BB96-C419857E0FB5}" srcOrd="6" destOrd="0" presId="urn:microsoft.com/office/officeart/2005/8/layout/radial1"/>
    <dgm:cxn modelId="{02A8C606-9070-45F8-A709-ECD67197BCFF}" type="presParOf" srcId="{6CF09658-4F84-4A9E-9FFF-C2C5C2E8600A}" destId="{3041D606-DC67-48C6-99C3-0DF934BA0CC4}" srcOrd="7" destOrd="0" presId="urn:microsoft.com/office/officeart/2005/8/layout/radial1"/>
    <dgm:cxn modelId="{28660B58-9C20-407E-98D2-86B946192C58}" type="presParOf" srcId="{3041D606-DC67-48C6-99C3-0DF934BA0CC4}" destId="{FE9092A1-84D0-4B7A-8A00-39695859CA25}" srcOrd="0" destOrd="0" presId="urn:microsoft.com/office/officeart/2005/8/layout/radial1"/>
    <dgm:cxn modelId="{AD85F60A-EB70-4FE0-821C-C207C80A18B4}" type="presParOf" srcId="{6CF09658-4F84-4A9E-9FFF-C2C5C2E8600A}" destId="{DDD3E4DD-E50E-49C9-83C0-6FE7667036B3}" srcOrd="8" destOrd="0" presId="urn:microsoft.com/office/officeart/2005/8/layout/radial1"/>
    <dgm:cxn modelId="{FFAF1EC5-F464-4F8C-ACF0-03CDB81EA961}" type="presParOf" srcId="{6CF09658-4F84-4A9E-9FFF-C2C5C2E8600A}" destId="{403EED7E-2755-41D0-905E-803C89511461}" srcOrd="9" destOrd="0" presId="urn:microsoft.com/office/officeart/2005/8/layout/radial1"/>
    <dgm:cxn modelId="{0EA8BED5-ED21-4C51-9A18-73219B4BF7B6}" type="presParOf" srcId="{403EED7E-2755-41D0-905E-803C89511461}" destId="{CFF48B96-3FCD-435A-9F8A-D0A40E26FF0A}" srcOrd="0" destOrd="0" presId="urn:microsoft.com/office/officeart/2005/8/layout/radial1"/>
    <dgm:cxn modelId="{385B058E-44DB-4169-90F8-1FAF4DF8005D}" type="presParOf" srcId="{6CF09658-4F84-4A9E-9FFF-C2C5C2E8600A}" destId="{2D0DD037-4A49-42EE-8817-E53ED21D4DB1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17975-17D0-4A35-933D-53D3838C651D}">
      <dsp:nvSpPr>
        <dsp:cNvPr id="0" name=""/>
        <dsp:cNvSpPr/>
      </dsp:nvSpPr>
      <dsp:spPr>
        <a:xfrm>
          <a:off x="3449973" y="1748394"/>
          <a:ext cx="1329653" cy="1329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Seamus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 Heaney</a:t>
          </a:r>
        </a:p>
      </dsp:txBody>
      <dsp:txXfrm>
        <a:off x="3644696" y="1943117"/>
        <a:ext cx="940207" cy="940207"/>
      </dsp:txXfrm>
    </dsp:sp>
    <dsp:sp modelId="{7C00BA74-683F-4617-B323-D339A22E0AB4}">
      <dsp:nvSpPr>
        <dsp:cNvPr id="0" name=""/>
        <dsp:cNvSpPr/>
      </dsp:nvSpPr>
      <dsp:spPr>
        <a:xfrm rot="16200000">
          <a:off x="3913992" y="1533045"/>
          <a:ext cx="40161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401615" y="145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500" kern="1200"/>
        </a:p>
      </dsp:txBody>
      <dsp:txXfrm>
        <a:off x="4104759" y="1537546"/>
        <a:ext cx="20080" cy="20080"/>
      </dsp:txXfrm>
    </dsp:sp>
    <dsp:sp modelId="{E2179654-A78E-418E-BC1C-47A8BA5540E8}">
      <dsp:nvSpPr>
        <dsp:cNvPr id="0" name=""/>
        <dsp:cNvSpPr/>
      </dsp:nvSpPr>
      <dsp:spPr>
        <a:xfrm>
          <a:off x="3449973" y="17126"/>
          <a:ext cx="1329653" cy="1329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5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3644696" y="211849"/>
        <a:ext cx="940207" cy="940207"/>
      </dsp:txXfrm>
    </dsp:sp>
    <dsp:sp modelId="{EA0DC2F8-3106-4BFC-AD8B-887ED25865DF}">
      <dsp:nvSpPr>
        <dsp:cNvPr id="0" name=""/>
        <dsp:cNvSpPr/>
      </dsp:nvSpPr>
      <dsp:spPr>
        <a:xfrm rot="20520000">
          <a:off x="4737259" y="2131184"/>
          <a:ext cx="40161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401615" y="145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500" kern="1200"/>
        </a:p>
      </dsp:txBody>
      <dsp:txXfrm>
        <a:off x="4928026" y="2135685"/>
        <a:ext cx="20080" cy="20080"/>
      </dsp:txXfrm>
    </dsp:sp>
    <dsp:sp modelId="{96A8C798-3EFC-42C7-839A-8E56E5325448}">
      <dsp:nvSpPr>
        <dsp:cNvPr id="0" name=""/>
        <dsp:cNvSpPr/>
      </dsp:nvSpPr>
      <dsp:spPr>
        <a:xfrm>
          <a:off x="5096507" y="1213403"/>
          <a:ext cx="1329653" cy="1329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5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5291230" y="1408126"/>
        <a:ext cx="940207" cy="940207"/>
      </dsp:txXfrm>
    </dsp:sp>
    <dsp:sp modelId="{309694E4-6D24-43BA-8E52-DCBD33944CB2}">
      <dsp:nvSpPr>
        <dsp:cNvPr id="0" name=""/>
        <dsp:cNvSpPr/>
      </dsp:nvSpPr>
      <dsp:spPr>
        <a:xfrm rot="3240000">
          <a:off x="4422799" y="3098993"/>
          <a:ext cx="40161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401615" y="145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500" kern="1200"/>
        </a:p>
      </dsp:txBody>
      <dsp:txXfrm>
        <a:off x="4613566" y="3103493"/>
        <a:ext cx="20080" cy="20080"/>
      </dsp:txXfrm>
    </dsp:sp>
    <dsp:sp modelId="{2C51CFFA-DFAC-4E1E-BB96-C419857E0FB5}">
      <dsp:nvSpPr>
        <dsp:cNvPr id="0" name=""/>
        <dsp:cNvSpPr/>
      </dsp:nvSpPr>
      <dsp:spPr>
        <a:xfrm>
          <a:off x="4467587" y="3149020"/>
          <a:ext cx="1329653" cy="1329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5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4662310" y="3343743"/>
        <a:ext cx="940207" cy="940207"/>
      </dsp:txXfrm>
    </dsp:sp>
    <dsp:sp modelId="{3041D606-DC67-48C6-99C3-0DF934BA0CC4}">
      <dsp:nvSpPr>
        <dsp:cNvPr id="0" name=""/>
        <dsp:cNvSpPr/>
      </dsp:nvSpPr>
      <dsp:spPr>
        <a:xfrm rot="7560000">
          <a:off x="3405185" y="3098993"/>
          <a:ext cx="40161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401615" y="145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500" kern="1200"/>
        </a:p>
      </dsp:txBody>
      <dsp:txXfrm rot="10800000">
        <a:off x="3595952" y="3103493"/>
        <a:ext cx="20080" cy="20080"/>
      </dsp:txXfrm>
    </dsp:sp>
    <dsp:sp modelId="{DDD3E4DD-E50E-49C9-83C0-6FE7667036B3}">
      <dsp:nvSpPr>
        <dsp:cNvPr id="0" name=""/>
        <dsp:cNvSpPr/>
      </dsp:nvSpPr>
      <dsp:spPr>
        <a:xfrm>
          <a:off x="2432359" y="3149020"/>
          <a:ext cx="1329653" cy="1329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5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2627082" y="3343743"/>
        <a:ext cx="940207" cy="940207"/>
      </dsp:txXfrm>
    </dsp:sp>
    <dsp:sp modelId="{403EED7E-2755-41D0-905E-803C89511461}">
      <dsp:nvSpPr>
        <dsp:cNvPr id="0" name=""/>
        <dsp:cNvSpPr/>
      </dsp:nvSpPr>
      <dsp:spPr>
        <a:xfrm rot="11880000">
          <a:off x="3090725" y="2131184"/>
          <a:ext cx="40161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401615" y="145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500" kern="1200"/>
        </a:p>
      </dsp:txBody>
      <dsp:txXfrm rot="10800000">
        <a:off x="3281492" y="2135685"/>
        <a:ext cx="20080" cy="20080"/>
      </dsp:txXfrm>
    </dsp:sp>
    <dsp:sp modelId="{2D0DD037-4A49-42EE-8817-E53ED21D4DB1}">
      <dsp:nvSpPr>
        <dsp:cNvPr id="0" name=""/>
        <dsp:cNvSpPr/>
      </dsp:nvSpPr>
      <dsp:spPr>
        <a:xfrm>
          <a:off x="1803439" y="1213403"/>
          <a:ext cx="1329653" cy="1329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5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1998162" y="1408126"/>
        <a:ext cx="940207" cy="940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AFC2-8899-4255-8EE5-5C281749B4B6}" type="datetimeFigureOut">
              <a:rPr lang="en-IE" smtClean="0"/>
              <a:t>06/09/2013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1DD3-D7A9-499B-85BA-5D7757B104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63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AFC2-8899-4255-8EE5-5C281749B4B6}" type="datetimeFigureOut">
              <a:rPr lang="en-IE" smtClean="0"/>
              <a:t>06/09/2013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1DD3-D7A9-499B-85BA-5D7757B104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2818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AFC2-8899-4255-8EE5-5C281749B4B6}" type="datetimeFigureOut">
              <a:rPr lang="en-IE" smtClean="0"/>
              <a:t>06/09/2013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1DD3-D7A9-499B-85BA-5D7757B104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2029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i="1"/>
            </a:lvl1pPr>
          </a:lstStyle>
          <a:p>
            <a:pPr>
              <a:defRPr/>
            </a:pPr>
            <a:r>
              <a:rPr lang="en-GB"/>
              <a:t>Mid-Term Break</a:t>
            </a:r>
          </a:p>
          <a:p>
            <a:pPr>
              <a:defRPr/>
            </a:pPr>
            <a:r>
              <a:rPr lang="en-US" i="0"/>
              <a:t>By Seamus Heaney</a:t>
            </a:r>
            <a:endParaRPr lang="en-GB" i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ED5B8-9D4D-4D22-8169-F05BAE0833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12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AFC2-8899-4255-8EE5-5C281749B4B6}" type="datetimeFigureOut">
              <a:rPr lang="en-IE" smtClean="0"/>
              <a:t>06/09/2013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1DD3-D7A9-499B-85BA-5D7757B104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032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AFC2-8899-4255-8EE5-5C281749B4B6}" type="datetimeFigureOut">
              <a:rPr lang="en-IE" smtClean="0"/>
              <a:t>06/09/2013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1DD3-D7A9-499B-85BA-5D7757B104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894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AFC2-8899-4255-8EE5-5C281749B4B6}" type="datetimeFigureOut">
              <a:rPr lang="en-IE" smtClean="0"/>
              <a:t>06/09/2013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1DD3-D7A9-499B-85BA-5D7757B104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600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AFC2-8899-4255-8EE5-5C281749B4B6}" type="datetimeFigureOut">
              <a:rPr lang="en-IE" smtClean="0"/>
              <a:t>06/09/2013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1DD3-D7A9-499B-85BA-5D7757B104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931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AFC2-8899-4255-8EE5-5C281749B4B6}" type="datetimeFigureOut">
              <a:rPr lang="en-IE" smtClean="0"/>
              <a:t>06/09/2013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1DD3-D7A9-499B-85BA-5D7757B104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4440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AFC2-8899-4255-8EE5-5C281749B4B6}" type="datetimeFigureOut">
              <a:rPr lang="en-IE" smtClean="0"/>
              <a:t>06/09/2013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1DD3-D7A9-499B-85BA-5D7757B104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298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AFC2-8899-4255-8EE5-5C281749B4B6}" type="datetimeFigureOut">
              <a:rPr lang="en-IE" smtClean="0"/>
              <a:t>06/09/2013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1DD3-D7A9-499B-85BA-5D7757B104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5716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AFC2-8899-4255-8EE5-5C281749B4B6}" type="datetimeFigureOut">
              <a:rPr lang="en-IE" smtClean="0"/>
              <a:t>06/09/2013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1DD3-D7A9-499B-85BA-5D7757B104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15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AFC2-8899-4255-8EE5-5C281749B4B6}" type="datetimeFigureOut">
              <a:rPr lang="en-IE" smtClean="0"/>
              <a:t>06/09/2013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51DD3-D7A9-499B-85BA-5D7757B104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333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Mid Term Break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Seamus Heaney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0450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Mid-Term Break</a:t>
            </a:r>
          </a:p>
          <a:p>
            <a:pPr eaLnBrk="1" hangingPunct="1"/>
            <a:r>
              <a:rPr lang="en-US" i="0"/>
              <a:t>By Seamus Heaney</a:t>
            </a:r>
            <a:endParaRPr lang="en-GB" i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Introduction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Your introduction must include:</a:t>
            </a:r>
          </a:p>
          <a:p>
            <a:pPr eaLnBrk="1" hangingPunct="1"/>
            <a:r>
              <a:rPr lang="en-GB" smtClean="0">
                <a:solidFill>
                  <a:srgbClr val="FF0000"/>
                </a:solidFill>
              </a:rPr>
              <a:t>Title</a:t>
            </a:r>
          </a:p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Author </a:t>
            </a:r>
          </a:p>
          <a:p>
            <a:pPr eaLnBrk="1" hangingPunct="1"/>
            <a:r>
              <a:rPr lang="en-GB" smtClean="0">
                <a:solidFill>
                  <a:srgbClr val="660033"/>
                </a:solidFill>
              </a:rPr>
              <a:t>Genre</a:t>
            </a:r>
          </a:p>
          <a:p>
            <a:pPr eaLnBrk="1" hangingPunct="1"/>
            <a:r>
              <a:rPr lang="en-GB" smtClean="0">
                <a:solidFill>
                  <a:srgbClr val="008000"/>
                </a:solidFill>
              </a:rPr>
              <a:t>Link to Question</a:t>
            </a:r>
          </a:p>
          <a:p>
            <a:pPr eaLnBrk="1" hangingPunct="1"/>
            <a:r>
              <a:rPr lang="en-GB" smtClean="0"/>
              <a:t>Short Summary</a:t>
            </a:r>
          </a:p>
        </p:txBody>
      </p:sp>
      <p:pic>
        <p:nvPicPr>
          <p:cNvPr id="33797" name="Picture 4" descr="MCj0433954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257800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24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Mid-Term Break</a:t>
            </a:r>
          </a:p>
          <a:p>
            <a:pPr eaLnBrk="1" hangingPunct="1"/>
            <a:r>
              <a:rPr lang="en-US" i="0"/>
              <a:t>By Seamus Heaney</a:t>
            </a:r>
            <a:endParaRPr lang="en-GB" i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is </a:t>
            </a:r>
            <a:r>
              <a:rPr lang="en-GB" i="1" smtClean="0"/>
              <a:t>Mid-Term Break</a:t>
            </a:r>
            <a:r>
              <a:rPr lang="en-GB" smtClean="0"/>
              <a:t> about?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poem is about the death of Heaney's infant brother (Christopher) and how people (including himself) reacted to this. </a:t>
            </a:r>
          </a:p>
          <a:p>
            <a:pPr eaLnBrk="1" hangingPunct="1"/>
            <a:r>
              <a:rPr lang="en-GB" smtClean="0"/>
              <a:t>The poem is written from the point of view of a young Heaney, summoned from school after his brother died.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  <p:pic>
        <p:nvPicPr>
          <p:cNvPr id="8197" name="Picture 4" descr="MCj036468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0" y="5048250"/>
            <a:ext cx="17272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227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Mid-Term Break</a:t>
            </a:r>
          </a:p>
          <a:p>
            <a:pPr eaLnBrk="1" hangingPunct="1"/>
            <a:r>
              <a:rPr lang="en-US" i="0"/>
              <a:t>By Seamus Heaney</a:t>
            </a:r>
            <a:endParaRPr lang="en-GB" i="0"/>
          </a:p>
        </p:txBody>
      </p:sp>
      <p:graphicFrame>
        <p:nvGraphicFramePr>
          <p:cNvPr id="28770" name="Group 9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51190542"/>
              </p:ext>
            </p:extLst>
          </p:nvPr>
        </p:nvGraphicFramePr>
        <p:xfrm>
          <a:off x="457200" y="152400"/>
          <a:ext cx="8229600" cy="6158411"/>
        </p:xfrm>
        <a:graphic>
          <a:graphicData uri="http://schemas.openxmlformats.org/drawingml/2006/table">
            <a:tbl>
              <a:tblPr/>
              <a:tblGrid>
                <a:gridCol w="1676400"/>
                <a:gridCol w="2743200"/>
                <a:gridCol w="1752600"/>
                <a:gridCol w="2057400"/>
              </a:tblGrid>
              <a:tr h="458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Term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Definition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Example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Effect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9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Alliteration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Repetition of sounds at the beginning of words.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9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Assonance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Repetition of the same vowel sound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9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Couplet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Two lines of poetry paired together by rhyme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9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Metaphor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Comparing two things, as if one </a:t>
                      </a: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actually is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the other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Onomatopoeia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When the sound of a word echoes or suggests its meaning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Mood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 writer provokes feelings of sadness, pity or sympathy in the reader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9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Personification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Objects are given human characteristics for effect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9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Simile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Comparing two things, using ‘like’ or ‘as’.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9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Symbolism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Use of one thing to represent another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9756" name="Picture 96" descr="MCj041346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562600"/>
            <a:ext cx="9334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Mid-Term Break</a:t>
            </a:r>
          </a:p>
          <a:p>
            <a:pPr eaLnBrk="1" hangingPunct="1"/>
            <a:r>
              <a:rPr lang="en-US" i="0"/>
              <a:t>By Seamus Heaney</a:t>
            </a:r>
            <a:endParaRPr lang="en-GB" i="0"/>
          </a:p>
        </p:txBody>
      </p:sp>
      <p:graphicFrame>
        <p:nvGraphicFramePr>
          <p:cNvPr id="32887" name="Group 119"/>
          <p:cNvGraphicFramePr>
            <a:graphicFrameLocks noGrp="1"/>
          </p:cNvGraphicFramePr>
          <p:nvPr>
            <p:ph/>
          </p:nvPr>
        </p:nvGraphicFramePr>
        <p:xfrm>
          <a:off x="457200" y="130175"/>
          <a:ext cx="8305800" cy="5572127"/>
        </p:xfrm>
        <a:graphic>
          <a:graphicData uri="http://schemas.openxmlformats.org/drawingml/2006/table">
            <a:tbl>
              <a:tblPr/>
              <a:tblGrid>
                <a:gridCol w="1308100"/>
                <a:gridCol w="2844800"/>
                <a:gridCol w="2019300"/>
                <a:gridCol w="2133600"/>
              </a:tblGrid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Definition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Alliteration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Repetition of sounds at the beginning of words.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Assonance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Repetition of the same vowel sound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Couplet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Two lines of poetry paired together by rhyme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Metaphor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Comparing two things, as if one 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actually is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the other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Onomatopoeia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When the sound of a word echoes or suggests its meaning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Pathos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 writer provokes feelings of sadness, pity or sympathy in the reader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Personification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Objects are given human characteristics for effect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Simile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Comparing two things, using ‘like’ or ‘as’.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Symbolism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Use of one thing to represent another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780" name="Picture 59" descr="MCj041346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5867400"/>
            <a:ext cx="9334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54" name="Rectangle 86"/>
          <p:cNvSpPr>
            <a:spLocks noChangeArrowheads="1"/>
          </p:cNvSpPr>
          <p:nvPr/>
        </p:nvSpPr>
        <p:spPr bwMode="auto">
          <a:xfrm>
            <a:off x="4800600" y="685800"/>
            <a:ext cx="1436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/>
              <a:t>“…four foot box…”</a:t>
            </a:r>
          </a:p>
        </p:txBody>
      </p:sp>
      <p:sp>
        <p:nvSpPr>
          <p:cNvPr id="32855" name="Rectangle 87"/>
          <p:cNvSpPr>
            <a:spLocks noChangeArrowheads="1"/>
          </p:cNvSpPr>
          <p:nvPr/>
        </p:nvSpPr>
        <p:spPr bwMode="auto">
          <a:xfrm>
            <a:off x="6629400" y="6096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/>
              <a:t>Mirrors the idea of time passing</a:t>
            </a:r>
            <a:endParaRPr lang="en-GB" sz="1200"/>
          </a:p>
        </p:txBody>
      </p:sp>
      <p:sp>
        <p:nvSpPr>
          <p:cNvPr id="32856" name="Rectangle 88"/>
          <p:cNvSpPr>
            <a:spLocks noChangeArrowheads="1"/>
          </p:cNvSpPr>
          <p:nvPr/>
        </p:nvSpPr>
        <p:spPr bwMode="auto">
          <a:xfrm>
            <a:off x="4800600" y="1143000"/>
            <a:ext cx="1457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/>
              <a:t>“…bells knelling…”</a:t>
            </a:r>
            <a:endParaRPr lang="en-GB" sz="1200"/>
          </a:p>
        </p:txBody>
      </p:sp>
      <p:sp>
        <p:nvSpPr>
          <p:cNvPr id="32857" name="Rectangle 89"/>
          <p:cNvSpPr>
            <a:spLocks noChangeArrowheads="1"/>
          </p:cNvSpPr>
          <p:nvPr/>
        </p:nvSpPr>
        <p:spPr bwMode="auto">
          <a:xfrm>
            <a:off x="6629400" y="990600"/>
            <a:ext cx="2057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/>
              <a:t>Mirrors the sound of the bells</a:t>
            </a:r>
            <a:r>
              <a:rPr lang="en-US"/>
              <a:t>.</a:t>
            </a:r>
            <a:endParaRPr lang="en-GB"/>
          </a:p>
        </p:txBody>
      </p:sp>
      <p:sp>
        <p:nvSpPr>
          <p:cNvPr id="32859" name="Rectangle 91"/>
          <p:cNvSpPr>
            <a:spLocks noChangeArrowheads="1"/>
          </p:cNvSpPr>
          <p:nvPr/>
        </p:nvSpPr>
        <p:spPr bwMode="auto">
          <a:xfrm>
            <a:off x="4572000" y="1447800"/>
            <a:ext cx="2209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“</a:t>
            </a:r>
            <a:r>
              <a:rPr lang="en-GB" sz="1200"/>
              <a:t>No gaudy scars, the bumper knocked him clear.</a:t>
            </a:r>
          </a:p>
          <a:p>
            <a:r>
              <a:rPr lang="en-GB" sz="1200"/>
              <a:t>A four foot box, a foot for every year.”</a:t>
            </a:r>
          </a:p>
        </p:txBody>
      </p:sp>
      <p:sp>
        <p:nvSpPr>
          <p:cNvPr id="32861" name="Rectangle 93"/>
          <p:cNvSpPr>
            <a:spLocks noChangeArrowheads="1"/>
          </p:cNvSpPr>
          <p:nvPr/>
        </p:nvSpPr>
        <p:spPr bwMode="auto">
          <a:xfrm>
            <a:off x="6629400" y="1524000"/>
            <a:ext cx="2133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/>
              <a:t>Signifies the end of the poem.  The act of death followed by the realisation.</a:t>
            </a:r>
            <a:endParaRPr lang="en-GB" sz="1200"/>
          </a:p>
        </p:txBody>
      </p:sp>
      <p:sp>
        <p:nvSpPr>
          <p:cNvPr id="32862" name="Rectangle 94"/>
          <p:cNvSpPr>
            <a:spLocks noChangeArrowheads="1"/>
          </p:cNvSpPr>
          <p:nvPr/>
        </p:nvSpPr>
        <p:spPr bwMode="auto">
          <a:xfrm>
            <a:off x="4572000" y="2362200"/>
            <a:ext cx="2159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/>
              <a:t>“…wearing a poppy bruise…”</a:t>
            </a:r>
            <a:endParaRPr lang="en-GB" sz="1200"/>
          </a:p>
        </p:txBody>
      </p:sp>
      <p:sp>
        <p:nvSpPr>
          <p:cNvPr id="32863" name="Rectangle 95"/>
          <p:cNvSpPr>
            <a:spLocks noChangeArrowheads="1"/>
          </p:cNvSpPr>
          <p:nvPr/>
        </p:nvSpPr>
        <p:spPr bwMode="auto">
          <a:xfrm>
            <a:off x="6629400" y="2209800"/>
            <a:ext cx="2133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/>
              <a:t>‘wearing’ suggests the bruise could be removed</a:t>
            </a:r>
            <a:r>
              <a:rPr lang="en-US"/>
              <a:t>.</a:t>
            </a:r>
          </a:p>
        </p:txBody>
      </p:sp>
      <p:sp>
        <p:nvSpPr>
          <p:cNvPr id="32865" name="Rectangle 97"/>
          <p:cNvSpPr>
            <a:spLocks noChangeArrowheads="1"/>
          </p:cNvSpPr>
          <p:nvPr/>
        </p:nvSpPr>
        <p:spPr bwMode="auto">
          <a:xfrm>
            <a:off x="4572000" y="2743200"/>
            <a:ext cx="24384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“…bells knelling…”</a:t>
            </a:r>
          </a:p>
          <a:p>
            <a:endParaRPr lang="en-US" sz="1200"/>
          </a:p>
          <a:p>
            <a:r>
              <a:rPr lang="en-US" sz="1200"/>
              <a:t>“baby cooed and laughed…”</a:t>
            </a:r>
            <a:endParaRPr lang="en-GB" sz="1200"/>
          </a:p>
        </p:txBody>
      </p:sp>
      <p:sp>
        <p:nvSpPr>
          <p:cNvPr id="32867" name="Rectangle 99"/>
          <p:cNvSpPr>
            <a:spLocks noChangeArrowheads="1"/>
          </p:cNvSpPr>
          <p:nvPr/>
        </p:nvSpPr>
        <p:spPr bwMode="auto">
          <a:xfrm>
            <a:off x="6553200" y="2743200"/>
            <a:ext cx="2286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Reminds us of funeral bells.</a:t>
            </a:r>
          </a:p>
          <a:p>
            <a:r>
              <a:rPr lang="en-US" sz="1200"/>
              <a:t>Shows innocence / happiness in contrast to what is going on.</a:t>
            </a:r>
            <a:endParaRPr lang="en-GB" sz="1200"/>
          </a:p>
        </p:txBody>
      </p:sp>
      <p:sp>
        <p:nvSpPr>
          <p:cNvPr id="32870" name="Rectangle 102"/>
          <p:cNvSpPr>
            <a:spLocks noChangeArrowheads="1"/>
          </p:cNvSpPr>
          <p:nvPr/>
        </p:nvSpPr>
        <p:spPr bwMode="auto">
          <a:xfrm>
            <a:off x="4572000" y="3505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“…angry, tearless sighs…”</a:t>
            </a:r>
          </a:p>
          <a:p>
            <a:r>
              <a:rPr lang="en-US" sz="1200"/>
              <a:t>“…I met my father crying…”</a:t>
            </a:r>
            <a:endParaRPr lang="en-GB" sz="1200"/>
          </a:p>
        </p:txBody>
      </p:sp>
      <p:sp>
        <p:nvSpPr>
          <p:cNvPr id="32872" name="Rectangle 104"/>
          <p:cNvSpPr>
            <a:spLocks noChangeArrowheads="1"/>
          </p:cNvSpPr>
          <p:nvPr/>
        </p:nvSpPr>
        <p:spPr bwMode="auto">
          <a:xfrm>
            <a:off x="6553200" y="3352800"/>
            <a:ext cx="2362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Signifies pure grief, ‘all cried out’</a:t>
            </a:r>
          </a:p>
          <a:p>
            <a:r>
              <a:rPr lang="en-US" sz="1200"/>
              <a:t>A child’s realisation that adults are flawed, have emotions etc.</a:t>
            </a:r>
            <a:endParaRPr lang="en-GB" sz="1200"/>
          </a:p>
        </p:txBody>
      </p:sp>
      <p:sp>
        <p:nvSpPr>
          <p:cNvPr id="32877" name="Rectangle 109"/>
          <p:cNvSpPr>
            <a:spLocks noChangeArrowheads="1"/>
          </p:cNvSpPr>
          <p:nvPr/>
        </p:nvSpPr>
        <p:spPr bwMode="auto">
          <a:xfrm>
            <a:off x="4648200" y="4724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sz="1200"/>
              <a:t>“He lay in the four foot box as in his cot.”</a:t>
            </a:r>
          </a:p>
        </p:txBody>
      </p:sp>
      <p:sp>
        <p:nvSpPr>
          <p:cNvPr id="32879" name="Rectangle 111"/>
          <p:cNvSpPr>
            <a:spLocks noChangeArrowheads="1"/>
          </p:cNvSpPr>
          <p:nvPr/>
        </p:nvSpPr>
        <p:spPr bwMode="auto">
          <a:xfrm>
            <a:off x="6553200" y="4648200"/>
            <a:ext cx="2286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Suggestion of safety.</a:t>
            </a:r>
          </a:p>
          <a:p>
            <a:r>
              <a:rPr lang="en-US" sz="1200"/>
              <a:t>Child looks at peace, as if sleeping.</a:t>
            </a:r>
            <a:endParaRPr lang="en-GB" sz="1200"/>
          </a:p>
        </p:txBody>
      </p:sp>
      <p:sp>
        <p:nvSpPr>
          <p:cNvPr id="32883" name="Rectangle 115"/>
          <p:cNvSpPr>
            <a:spLocks noChangeArrowheads="1"/>
          </p:cNvSpPr>
          <p:nvPr/>
        </p:nvSpPr>
        <p:spPr bwMode="auto">
          <a:xfrm>
            <a:off x="4572000" y="5257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/>
              <a:t>“…wearing a poppy bruise…”</a:t>
            </a:r>
            <a:endParaRPr lang="en-GB" sz="1200"/>
          </a:p>
        </p:txBody>
      </p:sp>
      <p:sp>
        <p:nvSpPr>
          <p:cNvPr id="32884" name="Rectangle 116"/>
          <p:cNvSpPr>
            <a:spLocks noChangeArrowheads="1"/>
          </p:cNvSpPr>
          <p:nvPr/>
        </p:nvSpPr>
        <p:spPr bwMode="auto">
          <a:xfrm>
            <a:off x="6553200" y="5334000"/>
            <a:ext cx="22764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/>
              <a:t>‘poppy’ signifies remembrance.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5237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54" grpId="0"/>
      <p:bldP spid="32855" grpId="0"/>
      <p:bldP spid="32856" grpId="0"/>
      <p:bldP spid="32857" grpId="0"/>
      <p:bldP spid="32859" grpId="0"/>
      <p:bldP spid="32861" grpId="0"/>
      <p:bldP spid="32862" grpId="0"/>
      <p:bldP spid="32863" grpId="0"/>
      <p:bldP spid="32865" grpId="0"/>
      <p:bldP spid="32867" grpId="0"/>
      <p:bldP spid="32870" grpId="0"/>
      <p:bldP spid="32872" grpId="0"/>
      <p:bldP spid="32877" grpId="0"/>
      <p:bldP spid="32879" grpId="0"/>
      <p:bldP spid="32883" grpId="0"/>
      <p:bldP spid="328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Themes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GB" b="1" dirty="0" smtClean="0"/>
              <a:t>Childhood </a:t>
            </a:r>
            <a:r>
              <a:rPr lang="en-GB" dirty="0" smtClean="0"/>
              <a:t>– The poem involves the poet recalling an event from his own childhood.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It involves the narrator ‘growing up’ due to the terrible nature of the experience.</a:t>
            </a:r>
          </a:p>
          <a:p>
            <a:pPr>
              <a:lnSpc>
                <a:spcPct val="80000"/>
              </a:lnSpc>
            </a:pPr>
            <a:r>
              <a:rPr lang="en-GB" b="1" dirty="0" smtClean="0"/>
              <a:t>Death / Loss </a:t>
            </a:r>
            <a:r>
              <a:rPr lang="en-GB" dirty="0" smtClean="0"/>
              <a:t>– The fact that the poem deals with the death of a child, encourages the reader and narrator to question the pointlessness of death. 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Focus of the poem is on the reactions of people to death and the way people attempt to make sense of the loss.</a:t>
            </a:r>
          </a:p>
          <a:p>
            <a:pPr>
              <a:lnSpc>
                <a:spcPct val="80000"/>
              </a:lnSpc>
            </a:pPr>
            <a:r>
              <a:rPr lang="en-GB" b="1" dirty="0" smtClean="0"/>
              <a:t>Memory </a:t>
            </a:r>
            <a:r>
              <a:rPr lang="en-GB" dirty="0" smtClean="0"/>
              <a:t>– Poem recalls an event from the past and this links it to other poems in the collection that involve looking back in order to see the present and future clearly.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1540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Mid-Term Break</a:t>
            </a:r>
          </a:p>
          <a:p>
            <a:pPr eaLnBrk="1" hangingPunct="1"/>
            <a:r>
              <a:rPr lang="en-US" i="0"/>
              <a:t>By Seamus Heaney</a:t>
            </a:r>
            <a:endParaRPr lang="en-GB" i="0"/>
          </a:p>
        </p:txBody>
      </p:sp>
      <p:sp>
        <p:nvSpPr>
          <p:cNvPr id="10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How does the young Heaney feel?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14488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41" name="Picture 19" descr="MCj0440512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029200"/>
            <a:ext cx="1447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19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Mid-Term Break Questions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How do you think the boy felt as the men came up to shake his hand?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How does the father normally deal with funerals?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What differences are there in the mother's and the father's reactions?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 what way is the boy's body described in the poem?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Describe the different emotions dealt with in the poem.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How old was Seamus Heaney's brother when he died?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3749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Mid-Term Break</a:t>
            </a:r>
          </a:p>
          <a:p>
            <a:pPr eaLnBrk="1" hangingPunct="1"/>
            <a:r>
              <a:rPr lang="en-US" i="0"/>
              <a:t>By Seamus Heaney</a:t>
            </a:r>
            <a:endParaRPr lang="en-GB" i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Junior Certificate Question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Poems often deal with emotional situations. Write about a poem with an emotional theme. Say what the poem is about and show how successful the author was in describing an emotional time.</a:t>
            </a:r>
          </a:p>
        </p:txBody>
      </p:sp>
      <p:pic>
        <p:nvPicPr>
          <p:cNvPr id="31749" name="Picture 4" descr="MCj044214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029200"/>
            <a:ext cx="13716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05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Mid-Term Break</a:t>
            </a:r>
          </a:p>
          <a:p>
            <a:pPr eaLnBrk="1" hangingPunct="1"/>
            <a:r>
              <a:rPr lang="en-US" i="0"/>
              <a:t>By Seamus Heaney</a:t>
            </a:r>
            <a:endParaRPr lang="en-GB" i="0"/>
          </a:p>
        </p:txBody>
      </p:sp>
      <p:sp>
        <p:nvSpPr>
          <p:cNvPr id="32771" name="Rectangle 8"/>
          <p:cNvSpPr>
            <a:spLocks noChangeArrowheads="1"/>
          </p:cNvSpPr>
          <p:nvPr/>
        </p:nvSpPr>
        <p:spPr bwMode="auto">
          <a:xfrm>
            <a:off x="838200" y="3657600"/>
            <a:ext cx="6705600" cy="457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4724400" y="3124200"/>
            <a:ext cx="3886200" cy="457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838200" y="2667000"/>
            <a:ext cx="3124200" cy="457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What are you being asked to do?</a:t>
            </a:r>
          </a:p>
        </p:txBody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Poems often deal with emotional situations. Write about a poem with an emotional theme. Say what the poem is about and show how successful the author was in describing an emotional time.</a:t>
            </a:r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838200" y="4648200"/>
            <a:ext cx="3200400" cy="1476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Identify what the theme is.</a:t>
            </a:r>
          </a:p>
          <a:p>
            <a:pPr eaLnBrk="1" hangingPunct="1">
              <a:spcBef>
                <a:spcPct val="50000"/>
              </a:spcBef>
            </a:pPr>
            <a:r>
              <a:rPr lang="en-GB"/>
              <a:t>Why is this theme emotional?</a:t>
            </a:r>
          </a:p>
          <a:p>
            <a:pPr eaLnBrk="1" hangingPunct="1">
              <a:spcBef>
                <a:spcPct val="50000"/>
              </a:spcBef>
            </a:pPr>
            <a:r>
              <a:rPr lang="en-GB"/>
              <a:t>Why is this particularly emotional?</a:t>
            </a:r>
          </a:p>
        </p:txBody>
      </p:sp>
      <p:sp>
        <p:nvSpPr>
          <p:cNvPr id="32777" name="Text Box 5"/>
          <p:cNvSpPr txBox="1">
            <a:spLocks noChangeArrowheads="1"/>
          </p:cNvSpPr>
          <p:nvPr/>
        </p:nvSpPr>
        <p:spPr bwMode="auto">
          <a:xfrm>
            <a:off x="4267200" y="4648200"/>
            <a:ext cx="4343400" cy="1476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What techniques does the poet use?</a:t>
            </a:r>
          </a:p>
          <a:p>
            <a:pPr eaLnBrk="1" hangingPunct="1">
              <a:spcBef>
                <a:spcPct val="50000"/>
              </a:spcBef>
            </a:pPr>
            <a:r>
              <a:rPr lang="en-GB"/>
              <a:t>Is the poem explicitly emotional?</a:t>
            </a:r>
          </a:p>
          <a:p>
            <a:pPr eaLnBrk="1" hangingPunct="1">
              <a:spcBef>
                <a:spcPct val="50000"/>
              </a:spcBef>
            </a:pPr>
            <a:r>
              <a:rPr lang="en-GB"/>
              <a:t>How has the poet’s word choice etc. conveyed the emotion of the event?</a:t>
            </a:r>
          </a:p>
        </p:txBody>
      </p:sp>
      <p:sp>
        <p:nvSpPr>
          <p:cNvPr id="32778" name="Line 9"/>
          <p:cNvSpPr>
            <a:spLocks noChangeShapeType="1"/>
          </p:cNvSpPr>
          <p:nvPr/>
        </p:nvSpPr>
        <p:spPr bwMode="auto">
          <a:xfrm flipH="1" flipV="1">
            <a:off x="2209800" y="3124200"/>
            <a:ext cx="228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32779" name="Line 10"/>
          <p:cNvSpPr>
            <a:spLocks noChangeShapeType="1"/>
          </p:cNvSpPr>
          <p:nvPr/>
        </p:nvSpPr>
        <p:spPr bwMode="auto">
          <a:xfrm flipV="1">
            <a:off x="53340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E"/>
          </a:p>
        </p:txBody>
      </p:sp>
      <p:pic>
        <p:nvPicPr>
          <p:cNvPr id="32780" name="Picture 11" descr="MCj043523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14811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12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805</Words>
  <Application>Microsoft Office PowerPoint</Application>
  <PresentationFormat>On-screen Show (4:3)</PresentationFormat>
  <Paragraphs>119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Mid Term Break</vt:lpstr>
      <vt:lpstr>What is Mid-Term Break about?</vt:lpstr>
      <vt:lpstr>PowerPoint Presentation</vt:lpstr>
      <vt:lpstr>PowerPoint Presentation</vt:lpstr>
      <vt:lpstr>Themes</vt:lpstr>
      <vt:lpstr>How does the young Heaney feel?</vt:lpstr>
      <vt:lpstr>Mid-Term Break Questions</vt:lpstr>
      <vt:lpstr>Junior Certificate Question</vt:lpstr>
      <vt:lpstr>What are you being asked to do?</vt:lpstr>
      <vt:lpstr>Introduction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 Term Break</dc:title>
  <dc:creator>Ciara</dc:creator>
  <cp:lastModifiedBy>Ciara</cp:lastModifiedBy>
  <cp:revision>5</cp:revision>
  <dcterms:created xsi:type="dcterms:W3CDTF">2013-09-06T08:10:40Z</dcterms:created>
  <dcterms:modified xsi:type="dcterms:W3CDTF">2013-09-06T12:06:06Z</dcterms:modified>
</cp:coreProperties>
</file>