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F8E6-2B1A-41C9-9CA5-7B240B9EC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CE87F-AA40-4633-8C85-450B4CDE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9D1B0-1961-4160-A145-106A1969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C2A6-EE2D-4B7D-9EB2-FEC20EF3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84BFB-4A0D-432C-ADD8-9259859A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277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B7FB-4986-4D49-9502-05A5F47B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345F9-E274-4A2B-9FC8-4DB0BBAE4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E8B-DDDD-4A89-9448-B75ED3D2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F2E8C-DDCC-49F9-BE50-8F4D60D1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44931-F260-4DD4-9716-CBDE7A14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139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6B849-9076-4064-9BD3-95383ADC1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2F2B-10D2-4A99-B35D-3CEB5F985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4BE44-4180-45F4-9B30-21707B2E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13B9-8A8A-4F9F-8EE1-7DE6562D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46DCE-9AAC-45D8-88AC-E6CDD2E5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01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EA78-7838-4A9D-8DA3-457925EB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9E01-3AE8-423F-AC4D-6A3CEBE03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C169C-EF32-4454-9AB8-C1EE2310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175C1-426B-47B1-BA69-45D2E5FF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3045-A1D9-484D-B172-90254DBC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526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D3AD-E765-45FB-98F5-7766B07D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4BA40-3CCB-4AC1-92C8-4ED5B6477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DDAA7-1FF8-41DD-97D4-30E8F6EF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74400-1286-420F-8702-2919F186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6A6F-7B97-4604-8BDF-C12C5989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881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50B01-272E-4290-9EF5-44F6DFE6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E03F3-AA5B-4897-ADEC-C8356500D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FE411-19E3-42BF-A23E-6E0F62927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B916D-8F63-40E8-8969-71DA7450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DAB71-9EA9-45F5-B435-6CDF93AE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D779B-2A6C-4330-A83A-FEC2E1D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343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CB80-FAA0-4812-9BA6-01641431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6BD8B-5C51-4A35-A95E-ED4F0BD41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A4CF7-A2E0-4F96-AFCE-596D13704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745BD-FB84-4382-B983-82B26525B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FA8327-BE9C-4845-B766-1BCB9FA0A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5717F-A747-480F-B8AF-5E049F37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3687E-E7E2-4E06-B4F6-028A217A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9A9E9-80D7-4FD2-ADF1-3E5EC5A0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149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9CEC1-3DB7-45A3-97AE-4439D0EB1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03D5D-171F-4038-8EEE-91433EA9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3D598-D353-497B-8AD2-5F39D89F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A428E-152C-4D6F-BE30-FA70776D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575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37654-238E-4B31-8AA2-1C32C934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97CFC-0C0C-4ADF-9981-E1D58986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B7647-E73B-43D9-A2F0-CB80AA91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333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5687-178E-4CFB-ABFC-4683575B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9AA9-B4C9-4F43-B028-B99C34C8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FCB7A-3849-4BC7-8147-05BDEC036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071C7-9E01-4342-84A2-E1C8C5BA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B4A4D-4626-4F3C-B4DE-8AF11B09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3D43A-A50F-4B9E-9150-54C704D9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99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05BE-B48C-45B7-8F0C-FE2000CE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B05A2-85D9-4CD6-825E-E4A66A1CE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5C0CD-5309-4FF1-9B8C-CADCE9241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6CFE2-B807-4DF7-AFAA-F10AABF2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AD196-1FBD-424A-937F-AA106CF0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B7E93-7810-48D1-8FD4-4EAD34CB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7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329529-FECB-4319-9731-C3EF9F9A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2BF00-4CAE-4449-99BC-ABEBDB7C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8B6DE-329A-4B12-8D71-340BE58BB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E7CA-90A3-442F-BF93-5E0BE50CD623}" type="datetimeFigureOut">
              <a:rPr lang="en-IE" smtClean="0"/>
              <a:t>13/03/2020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021F9-B129-49C5-87BA-81CA7E443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9EB29-B4F2-478D-8D0C-4D8EE60F7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5C58-1CD7-4D09-B360-EE35FAA754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905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9849-AC9B-495E-826C-461D0CA5C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Literary Genre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6824B-3A53-4A10-B47B-557577480E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Sample Introduction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962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D3C8-357D-43AC-9DBF-C168A702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9B7D2-89C4-46E7-AAD6-A35446087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Literary Genre refers to how an author tells his or her story. Plays, films, novels and short stories all differ as regards the specific techniques employed by the authors/ directors and an understanding of these techniques is important for any appreciation of a text. The texts I have studied are ‘The Handmaid’s Tale’ by John Green, ‘A Doll’s House’ by Henrik Ibsen and ‘Brooklyn’ directed by John Crowley. The literary genre can be explored through ______, _______, and _______ of a text. (Your three chosen subheadings). </a:t>
            </a:r>
            <a:r>
              <a:rPr lang="en-IE"/>
              <a:t>AND REFER TO QUESTION!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397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Literary Genre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Genre</dc:title>
  <dc:creator>Ciara Deasy</dc:creator>
  <cp:lastModifiedBy>Ciara Deasy</cp:lastModifiedBy>
  <cp:revision>1</cp:revision>
  <dcterms:created xsi:type="dcterms:W3CDTF">2020-03-13T12:01:19Z</dcterms:created>
  <dcterms:modified xsi:type="dcterms:W3CDTF">2020-03-13T12:01:55Z</dcterms:modified>
</cp:coreProperties>
</file>