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3"/>
  </p:notesMasterIdLst>
  <p:sldIdLst>
    <p:sldId id="256" r:id="rId2"/>
    <p:sldId id="286" r:id="rId3"/>
    <p:sldId id="284" r:id="rId4"/>
    <p:sldId id="273" r:id="rId5"/>
    <p:sldId id="274" r:id="rId6"/>
    <p:sldId id="276" r:id="rId7"/>
    <p:sldId id="279" r:id="rId8"/>
    <p:sldId id="278" r:id="rId9"/>
    <p:sldId id="277" r:id="rId10"/>
    <p:sldId id="280" r:id="rId11"/>
    <p:sldId id="285" r:id="rId12"/>
    <p:sldId id="287" r:id="rId13"/>
    <p:sldId id="262" r:id="rId14"/>
    <p:sldId id="289" r:id="rId15"/>
    <p:sldId id="290" r:id="rId16"/>
    <p:sldId id="291" r:id="rId17"/>
    <p:sldId id="292" r:id="rId18"/>
    <p:sldId id="263" r:id="rId19"/>
    <p:sldId id="293" r:id="rId20"/>
    <p:sldId id="294" r:id="rId21"/>
    <p:sldId id="29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151EBC-5AF0-4588-A503-00DD4DBD8D2B}" v="124" dt="2019-08-27T19:22:56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ara Deasy" userId="8787c8ad4a77e625" providerId="LiveId" clId="{F5151EBC-5AF0-4588-A503-00DD4DBD8D2B}"/>
    <pc:docChg chg="undo custSel addSld delSld modSld modMainMaster">
      <pc:chgData name="Ciara Deasy" userId="8787c8ad4a77e625" providerId="LiveId" clId="{F5151EBC-5AF0-4588-A503-00DD4DBD8D2B}" dt="2019-08-27T19:22:56.267" v="447"/>
      <pc:docMkLst>
        <pc:docMk/>
      </pc:docMkLst>
      <pc:sldChg chg="addSp delSp modSp">
        <pc:chgData name="Ciara Deasy" userId="8787c8ad4a77e625" providerId="LiveId" clId="{F5151EBC-5AF0-4588-A503-00DD4DBD8D2B}" dt="2019-08-27T18:47:36.535" v="3" actId="478"/>
        <pc:sldMkLst>
          <pc:docMk/>
          <pc:sldMk cId="2502502556" sldId="256"/>
        </pc:sldMkLst>
        <pc:picChg chg="add del mod">
          <ac:chgData name="Ciara Deasy" userId="8787c8ad4a77e625" providerId="LiveId" clId="{F5151EBC-5AF0-4588-A503-00DD4DBD8D2B}" dt="2019-08-27T18:47:36.535" v="3" actId="478"/>
          <ac:picMkLst>
            <pc:docMk/>
            <pc:sldMk cId="2502502556" sldId="256"/>
            <ac:picMk id="5" creationId="{37EC91F6-940F-4A8D-A3B4-963104E53C63}"/>
          </ac:picMkLst>
        </pc:picChg>
      </pc:sldChg>
      <pc:sldChg chg="add del">
        <pc:chgData name="Ciara Deasy" userId="8787c8ad4a77e625" providerId="LiveId" clId="{F5151EBC-5AF0-4588-A503-00DD4DBD8D2B}" dt="2019-08-27T18:48:10.237" v="6" actId="2696"/>
        <pc:sldMkLst>
          <pc:docMk/>
          <pc:sldMk cId="4193524692" sldId="257"/>
        </pc:sldMkLst>
      </pc:sldChg>
      <pc:sldChg chg="add">
        <pc:chgData name="Ciara Deasy" userId="8787c8ad4a77e625" providerId="LiveId" clId="{F5151EBC-5AF0-4588-A503-00DD4DBD8D2B}" dt="2019-08-27T18:57:19.051" v="291"/>
        <pc:sldMkLst>
          <pc:docMk/>
          <pc:sldMk cId="1745183597" sldId="262"/>
        </pc:sldMkLst>
      </pc:sldChg>
      <pc:sldChg chg="add setBg">
        <pc:chgData name="Ciara Deasy" userId="8787c8ad4a77e625" providerId="LiveId" clId="{F5151EBC-5AF0-4588-A503-00DD4DBD8D2B}" dt="2019-08-27T19:22:56.267" v="447"/>
        <pc:sldMkLst>
          <pc:docMk/>
          <pc:sldMk cId="2389153874" sldId="263"/>
        </pc:sldMkLst>
      </pc:sldChg>
      <pc:sldChg chg="modSp add">
        <pc:chgData name="Ciara Deasy" userId="8787c8ad4a77e625" providerId="LiveId" clId="{F5151EBC-5AF0-4588-A503-00DD4DBD8D2B}" dt="2019-08-27T18:48:59.297" v="21" actId="2711"/>
        <pc:sldMkLst>
          <pc:docMk/>
          <pc:sldMk cId="0" sldId="273"/>
        </pc:sldMkLst>
        <pc:spChg chg="mod">
          <ac:chgData name="Ciara Deasy" userId="8787c8ad4a77e625" providerId="LiveId" clId="{F5151EBC-5AF0-4588-A503-00DD4DBD8D2B}" dt="2019-08-27T18:48:59.297" v="21" actId="2711"/>
          <ac:spMkLst>
            <pc:docMk/>
            <pc:sldMk cId="0" sldId="273"/>
            <ac:spMk id="4098" creationId="{200775DA-D06D-4F31-8167-45ED1E1E93F8}"/>
          </ac:spMkLst>
        </pc:spChg>
      </pc:sldChg>
      <pc:sldChg chg="modSp add">
        <pc:chgData name="Ciara Deasy" userId="8787c8ad4a77e625" providerId="LiveId" clId="{F5151EBC-5AF0-4588-A503-00DD4DBD8D2B}" dt="2019-08-27T18:49:15.512" v="36" actId="20577"/>
        <pc:sldMkLst>
          <pc:docMk/>
          <pc:sldMk cId="0" sldId="274"/>
        </pc:sldMkLst>
        <pc:spChg chg="mod">
          <ac:chgData name="Ciara Deasy" userId="8787c8ad4a77e625" providerId="LiveId" clId="{F5151EBC-5AF0-4588-A503-00DD4DBD8D2B}" dt="2019-08-27T18:49:05.812" v="23" actId="207"/>
          <ac:spMkLst>
            <pc:docMk/>
            <pc:sldMk cId="0" sldId="274"/>
            <ac:spMk id="5122" creationId="{3A0D38D1-E5FE-4336-A334-6B5FD95AC2CA}"/>
          </ac:spMkLst>
        </pc:spChg>
        <pc:spChg chg="mod">
          <ac:chgData name="Ciara Deasy" userId="8787c8ad4a77e625" providerId="LiveId" clId="{F5151EBC-5AF0-4588-A503-00DD4DBD8D2B}" dt="2019-08-27T18:49:15.512" v="36" actId="20577"/>
          <ac:spMkLst>
            <pc:docMk/>
            <pc:sldMk cId="0" sldId="274"/>
            <ac:spMk id="5123" creationId="{17FC8720-3521-4F33-B07F-7818E9DE5EE0}"/>
          </ac:spMkLst>
        </pc:spChg>
      </pc:sldChg>
      <pc:sldChg chg="modSp add">
        <pc:chgData name="Ciara Deasy" userId="8787c8ad4a77e625" providerId="LiveId" clId="{F5151EBC-5AF0-4588-A503-00DD4DBD8D2B}" dt="2019-08-27T18:49:27.548" v="39" actId="207"/>
        <pc:sldMkLst>
          <pc:docMk/>
          <pc:sldMk cId="0" sldId="276"/>
        </pc:sldMkLst>
        <pc:spChg chg="mod">
          <ac:chgData name="Ciara Deasy" userId="8787c8ad4a77e625" providerId="LiveId" clId="{F5151EBC-5AF0-4588-A503-00DD4DBD8D2B}" dt="2019-08-27T18:49:24.329" v="38" actId="2711"/>
          <ac:spMkLst>
            <pc:docMk/>
            <pc:sldMk cId="0" sldId="276"/>
            <ac:spMk id="6146" creationId="{81C9C544-39AE-494A-A2F4-9CE62672D22A}"/>
          </ac:spMkLst>
        </pc:spChg>
        <pc:spChg chg="mod">
          <ac:chgData name="Ciara Deasy" userId="8787c8ad4a77e625" providerId="LiveId" clId="{F5151EBC-5AF0-4588-A503-00DD4DBD8D2B}" dt="2019-08-27T18:49:27.548" v="39" actId="207"/>
          <ac:spMkLst>
            <pc:docMk/>
            <pc:sldMk cId="0" sldId="276"/>
            <ac:spMk id="6147" creationId="{431E93B7-ED2F-4DC8-A363-017965151716}"/>
          </ac:spMkLst>
        </pc:spChg>
      </pc:sldChg>
      <pc:sldChg chg="add">
        <pc:chgData name="Ciara Deasy" userId="8787c8ad4a77e625" providerId="LiveId" clId="{F5151EBC-5AF0-4588-A503-00DD4DBD8D2B}" dt="2019-08-27T18:48:04.175" v="5"/>
        <pc:sldMkLst>
          <pc:docMk/>
          <pc:sldMk cId="0" sldId="277"/>
        </pc:sldMkLst>
      </pc:sldChg>
      <pc:sldChg chg="add">
        <pc:chgData name="Ciara Deasy" userId="8787c8ad4a77e625" providerId="LiveId" clId="{F5151EBC-5AF0-4588-A503-00DD4DBD8D2B}" dt="2019-08-27T18:48:04.175" v="5"/>
        <pc:sldMkLst>
          <pc:docMk/>
          <pc:sldMk cId="0" sldId="278"/>
        </pc:sldMkLst>
      </pc:sldChg>
      <pc:sldChg chg="modSp add">
        <pc:chgData name="Ciara Deasy" userId="8787c8ad4a77e625" providerId="LiveId" clId="{F5151EBC-5AF0-4588-A503-00DD4DBD8D2B}" dt="2019-08-27T18:49:34.313" v="40" actId="14100"/>
        <pc:sldMkLst>
          <pc:docMk/>
          <pc:sldMk cId="0" sldId="279"/>
        </pc:sldMkLst>
        <pc:spChg chg="mod">
          <ac:chgData name="Ciara Deasy" userId="8787c8ad4a77e625" providerId="LiveId" clId="{F5151EBC-5AF0-4588-A503-00DD4DBD8D2B}" dt="2019-08-27T18:49:34.313" v="40" actId="14100"/>
          <ac:spMkLst>
            <pc:docMk/>
            <pc:sldMk cId="0" sldId="279"/>
            <ac:spMk id="7170" creationId="{449A90F9-3121-44FB-8EEA-57C34ACB97EA}"/>
          </ac:spMkLst>
        </pc:spChg>
      </pc:sldChg>
      <pc:sldChg chg="add">
        <pc:chgData name="Ciara Deasy" userId="8787c8ad4a77e625" providerId="LiveId" clId="{F5151EBC-5AF0-4588-A503-00DD4DBD8D2B}" dt="2019-08-27T18:48:04.175" v="5"/>
        <pc:sldMkLst>
          <pc:docMk/>
          <pc:sldMk cId="0" sldId="280"/>
        </pc:sldMkLst>
      </pc:sldChg>
      <pc:sldChg chg="modSp add">
        <pc:chgData name="Ciara Deasy" userId="8787c8ad4a77e625" providerId="LiveId" clId="{F5151EBC-5AF0-4588-A503-00DD4DBD8D2B}" dt="2019-08-27T18:48:41.798" v="18" actId="2711"/>
        <pc:sldMkLst>
          <pc:docMk/>
          <pc:sldMk cId="0" sldId="284"/>
        </pc:sldMkLst>
        <pc:spChg chg="mod">
          <ac:chgData name="Ciara Deasy" userId="8787c8ad4a77e625" providerId="LiveId" clId="{F5151EBC-5AF0-4588-A503-00DD4DBD8D2B}" dt="2019-08-27T18:48:41.798" v="18" actId="2711"/>
          <ac:spMkLst>
            <pc:docMk/>
            <pc:sldMk cId="0" sldId="284"/>
            <ac:spMk id="3074" creationId="{A0754062-BE07-4EFD-B5E1-198B6A490265}"/>
          </ac:spMkLst>
        </pc:spChg>
        <pc:spChg chg="mod">
          <ac:chgData name="Ciara Deasy" userId="8787c8ad4a77e625" providerId="LiveId" clId="{F5151EBC-5AF0-4588-A503-00DD4DBD8D2B}" dt="2019-08-27T18:48:35.939" v="16" actId="2711"/>
          <ac:spMkLst>
            <pc:docMk/>
            <pc:sldMk cId="0" sldId="284"/>
            <ac:spMk id="3075" creationId="{AF00D2E1-8123-411D-B575-02D72C988546}"/>
          </ac:spMkLst>
        </pc:spChg>
      </pc:sldChg>
      <pc:sldChg chg="addSp delSp modSp add modAnim">
        <pc:chgData name="Ciara Deasy" userId="8787c8ad4a77e625" providerId="LiveId" clId="{F5151EBC-5AF0-4588-A503-00DD4DBD8D2B}" dt="2019-08-27T18:55:50.313" v="287"/>
        <pc:sldMkLst>
          <pc:docMk/>
          <pc:sldMk cId="3758064173" sldId="285"/>
        </pc:sldMkLst>
        <pc:spChg chg="del">
          <ac:chgData name="Ciara Deasy" userId="8787c8ad4a77e625" providerId="LiveId" clId="{F5151EBC-5AF0-4588-A503-00DD4DBD8D2B}" dt="2019-08-27T18:52:45.369" v="122" actId="478"/>
          <ac:spMkLst>
            <pc:docMk/>
            <pc:sldMk cId="3758064173" sldId="285"/>
            <ac:spMk id="2" creationId="{1FD25A6B-2B9E-42DD-B81C-0D81A02D6B1F}"/>
          </ac:spMkLst>
        </pc:spChg>
        <pc:spChg chg="mod">
          <ac:chgData name="Ciara Deasy" userId="8787c8ad4a77e625" providerId="LiveId" clId="{F5151EBC-5AF0-4588-A503-00DD4DBD8D2B}" dt="2019-08-27T18:54:08.571" v="165" actId="5793"/>
          <ac:spMkLst>
            <pc:docMk/>
            <pc:sldMk cId="3758064173" sldId="285"/>
            <ac:spMk id="3" creationId="{99D21375-3C28-40A4-A91A-15585EDACAF8}"/>
          </ac:spMkLst>
        </pc:spChg>
        <pc:spChg chg="add mod">
          <ac:chgData name="Ciara Deasy" userId="8787c8ad4a77e625" providerId="LiveId" clId="{F5151EBC-5AF0-4588-A503-00DD4DBD8D2B}" dt="2019-08-27T18:52:48.493" v="123" actId="1076"/>
          <ac:spMkLst>
            <pc:docMk/>
            <pc:sldMk cId="3758064173" sldId="285"/>
            <ac:spMk id="4" creationId="{22FD3DCD-FA0E-4BBB-B000-3B8466CF07C2}"/>
          </ac:spMkLst>
        </pc:spChg>
        <pc:spChg chg="add mod">
          <ac:chgData name="Ciara Deasy" userId="8787c8ad4a77e625" providerId="LiveId" clId="{F5151EBC-5AF0-4588-A503-00DD4DBD8D2B}" dt="2019-08-27T18:53:40.088" v="139" actId="1076"/>
          <ac:spMkLst>
            <pc:docMk/>
            <pc:sldMk cId="3758064173" sldId="285"/>
            <ac:spMk id="5" creationId="{4A1C07E9-529C-4F7D-BAD3-21B85030EA59}"/>
          </ac:spMkLst>
        </pc:spChg>
        <pc:spChg chg="add mod">
          <ac:chgData name="Ciara Deasy" userId="8787c8ad4a77e625" providerId="LiveId" clId="{F5151EBC-5AF0-4588-A503-00DD4DBD8D2B}" dt="2019-08-27T18:54:18.108" v="167" actId="6549"/>
          <ac:spMkLst>
            <pc:docMk/>
            <pc:sldMk cId="3758064173" sldId="285"/>
            <ac:spMk id="6" creationId="{B85C8B90-9042-4857-A4CD-A54654B2A173}"/>
          </ac:spMkLst>
        </pc:spChg>
        <pc:spChg chg="add mod">
          <ac:chgData name="Ciara Deasy" userId="8787c8ad4a77e625" providerId="LiveId" clId="{F5151EBC-5AF0-4588-A503-00DD4DBD8D2B}" dt="2019-08-27T18:55:45.344" v="286" actId="1076"/>
          <ac:spMkLst>
            <pc:docMk/>
            <pc:sldMk cId="3758064173" sldId="285"/>
            <ac:spMk id="7" creationId="{4E739DB2-5FE2-4879-A282-74348B841357}"/>
          </ac:spMkLst>
        </pc:spChg>
      </pc:sldChg>
      <pc:sldChg chg="addSp modSp add modAnim">
        <pc:chgData name="Ciara Deasy" userId="8787c8ad4a77e625" providerId="LiveId" clId="{F5151EBC-5AF0-4588-A503-00DD4DBD8D2B}" dt="2019-08-27T18:51:29.045" v="69" actId="1076"/>
        <pc:sldMkLst>
          <pc:docMk/>
          <pc:sldMk cId="2776784919" sldId="286"/>
        </pc:sldMkLst>
        <pc:spChg chg="mod">
          <ac:chgData name="Ciara Deasy" userId="8787c8ad4a77e625" providerId="LiveId" clId="{F5151EBC-5AF0-4588-A503-00DD4DBD8D2B}" dt="2019-08-27T18:50:58.318" v="63" actId="27636"/>
          <ac:spMkLst>
            <pc:docMk/>
            <pc:sldMk cId="2776784919" sldId="286"/>
            <ac:spMk id="3" creationId="{FCBF7CF1-70B8-4EA6-A642-B531E5A5D594}"/>
          </ac:spMkLst>
        </pc:spChg>
        <pc:picChg chg="add mod">
          <ac:chgData name="Ciara Deasy" userId="8787c8ad4a77e625" providerId="LiveId" clId="{F5151EBC-5AF0-4588-A503-00DD4DBD8D2B}" dt="2019-08-27T18:51:26.592" v="68" actId="1076"/>
          <ac:picMkLst>
            <pc:docMk/>
            <pc:sldMk cId="2776784919" sldId="286"/>
            <ac:picMk id="4" creationId="{9D02A849-476E-4E69-816D-0E75878792CD}"/>
          </ac:picMkLst>
        </pc:picChg>
        <pc:picChg chg="add mod">
          <ac:chgData name="Ciara Deasy" userId="8787c8ad4a77e625" providerId="LiveId" clId="{F5151EBC-5AF0-4588-A503-00DD4DBD8D2B}" dt="2019-08-27T18:51:29.045" v="69" actId="1076"/>
          <ac:picMkLst>
            <pc:docMk/>
            <pc:sldMk cId="2776784919" sldId="286"/>
            <ac:picMk id="5" creationId="{74C5AE04-9227-4BBC-B2AD-B7DFD26182EF}"/>
          </ac:picMkLst>
        </pc:picChg>
      </pc:sldChg>
      <pc:sldChg chg="add del">
        <pc:chgData name="Ciara Deasy" userId="8787c8ad4a77e625" providerId="LiveId" clId="{F5151EBC-5AF0-4588-A503-00DD4DBD8D2B}" dt="2019-08-27T18:52:05.340" v="71" actId="2696"/>
        <pc:sldMkLst>
          <pc:docMk/>
          <pc:sldMk cId="1181107633" sldId="287"/>
        </pc:sldMkLst>
      </pc:sldChg>
      <pc:sldChg chg="addSp delSp modSp add modAnim">
        <pc:chgData name="Ciara Deasy" userId="8787c8ad4a77e625" providerId="LiveId" clId="{F5151EBC-5AF0-4588-A503-00DD4DBD8D2B}" dt="2019-08-27T19:11:37.305" v="375"/>
        <pc:sldMkLst>
          <pc:docMk/>
          <pc:sldMk cId="1723363302" sldId="287"/>
        </pc:sldMkLst>
        <pc:spChg chg="del">
          <ac:chgData name="Ciara Deasy" userId="8787c8ad4a77e625" providerId="LiveId" clId="{F5151EBC-5AF0-4588-A503-00DD4DBD8D2B}" dt="2019-08-27T19:02:44.737" v="318" actId="478"/>
          <ac:spMkLst>
            <pc:docMk/>
            <pc:sldMk cId="1723363302" sldId="287"/>
            <ac:spMk id="2" creationId="{560879F7-65FD-47FC-AE9F-F5AE81349EAF}"/>
          </ac:spMkLst>
        </pc:spChg>
        <pc:spChg chg="mod">
          <ac:chgData name="Ciara Deasy" userId="8787c8ad4a77e625" providerId="LiveId" clId="{F5151EBC-5AF0-4588-A503-00DD4DBD8D2B}" dt="2019-08-27T19:04:38.069" v="340" actId="1076"/>
          <ac:spMkLst>
            <pc:docMk/>
            <pc:sldMk cId="1723363302" sldId="287"/>
            <ac:spMk id="3" creationId="{BB9CA7E3-E46C-496E-BD06-62918714D9BC}"/>
          </ac:spMkLst>
        </pc:spChg>
        <pc:picChg chg="add mod">
          <ac:chgData name="Ciara Deasy" userId="8787c8ad4a77e625" providerId="LiveId" clId="{F5151EBC-5AF0-4588-A503-00DD4DBD8D2B}" dt="2019-08-27T19:03:05.486" v="325" actId="1076"/>
          <ac:picMkLst>
            <pc:docMk/>
            <pc:sldMk cId="1723363302" sldId="287"/>
            <ac:picMk id="5" creationId="{7B2AEF3D-E7F8-4132-95F8-A80F3FC591B7}"/>
          </ac:picMkLst>
        </pc:picChg>
        <pc:picChg chg="add mod modCrop">
          <ac:chgData name="Ciara Deasy" userId="8787c8ad4a77e625" providerId="LiveId" clId="{F5151EBC-5AF0-4588-A503-00DD4DBD8D2B}" dt="2019-08-27T19:04:32.757" v="339" actId="1076"/>
          <ac:picMkLst>
            <pc:docMk/>
            <pc:sldMk cId="1723363302" sldId="287"/>
            <ac:picMk id="7" creationId="{6E32E361-4E88-428F-BF9A-2260DA1483AF}"/>
          </ac:picMkLst>
        </pc:picChg>
        <pc:picChg chg="add mod">
          <ac:chgData name="Ciara Deasy" userId="8787c8ad4a77e625" providerId="LiveId" clId="{F5151EBC-5AF0-4588-A503-00DD4DBD8D2B}" dt="2019-08-27T19:05:42.227" v="346" actId="1076"/>
          <ac:picMkLst>
            <pc:docMk/>
            <pc:sldMk cId="1723363302" sldId="287"/>
            <ac:picMk id="9" creationId="{AFCAC28B-5393-42C8-B598-96F2C0AB9E3C}"/>
          </ac:picMkLst>
        </pc:picChg>
        <pc:picChg chg="add mod modCrop">
          <ac:chgData name="Ciara Deasy" userId="8787c8ad4a77e625" providerId="LiveId" clId="{F5151EBC-5AF0-4588-A503-00DD4DBD8D2B}" dt="2019-08-27T19:08:26.133" v="351" actId="1076"/>
          <ac:picMkLst>
            <pc:docMk/>
            <pc:sldMk cId="1723363302" sldId="287"/>
            <ac:picMk id="11" creationId="{66F8C972-9782-4788-839C-88E19A1DD3DD}"/>
          </ac:picMkLst>
        </pc:picChg>
        <pc:picChg chg="add mod">
          <ac:chgData name="Ciara Deasy" userId="8787c8ad4a77e625" providerId="LiveId" clId="{F5151EBC-5AF0-4588-A503-00DD4DBD8D2B}" dt="2019-08-27T19:09:06.808" v="357" actId="1076"/>
          <ac:picMkLst>
            <pc:docMk/>
            <pc:sldMk cId="1723363302" sldId="287"/>
            <ac:picMk id="13" creationId="{8F0DDE9B-FFC8-4B38-8967-44BE8FCF84D2}"/>
          </ac:picMkLst>
        </pc:picChg>
        <pc:picChg chg="add mod">
          <ac:chgData name="Ciara Deasy" userId="8787c8ad4a77e625" providerId="LiveId" clId="{F5151EBC-5AF0-4588-A503-00DD4DBD8D2B}" dt="2019-08-27T19:10:05.851" v="363" actId="1076"/>
          <ac:picMkLst>
            <pc:docMk/>
            <pc:sldMk cId="1723363302" sldId="287"/>
            <ac:picMk id="15" creationId="{7A8EB5B3-1341-43BF-8C1C-4A631D557A2B}"/>
          </ac:picMkLst>
        </pc:picChg>
        <pc:picChg chg="add mod">
          <ac:chgData name="Ciara Deasy" userId="8787c8ad4a77e625" providerId="LiveId" clId="{F5151EBC-5AF0-4588-A503-00DD4DBD8D2B}" dt="2019-08-27T19:11:31.524" v="374" actId="1076"/>
          <ac:picMkLst>
            <pc:docMk/>
            <pc:sldMk cId="1723363302" sldId="287"/>
            <ac:picMk id="17" creationId="{F67F4AA2-4721-48AF-82B6-B8C201F3E8A1}"/>
          </ac:picMkLst>
        </pc:picChg>
      </pc:sldChg>
      <pc:sldChg chg="add del">
        <pc:chgData name="Ciara Deasy" userId="8787c8ad4a77e625" providerId="LiveId" clId="{F5151EBC-5AF0-4588-A503-00DD4DBD8D2B}" dt="2019-08-27T18:58:28.150" v="293" actId="2696"/>
        <pc:sldMkLst>
          <pc:docMk/>
          <pc:sldMk cId="3808935372" sldId="288"/>
        </pc:sldMkLst>
      </pc:sldChg>
      <pc:sldChg chg="addSp delSp modSp add modAnim">
        <pc:chgData name="Ciara Deasy" userId="8787c8ad4a77e625" providerId="LiveId" clId="{F5151EBC-5AF0-4588-A503-00DD4DBD8D2B}" dt="2019-08-27T19:15:27.826" v="406"/>
        <pc:sldMkLst>
          <pc:docMk/>
          <pc:sldMk cId="3755417576" sldId="289"/>
        </pc:sldMkLst>
        <pc:spChg chg="del">
          <ac:chgData name="Ciara Deasy" userId="8787c8ad4a77e625" providerId="LiveId" clId="{F5151EBC-5AF0-4588-A503-00DD4DBD8D2B}" dt="2019-08-27T19:13:06.376" v="380" actId="478"/>
          <ac:spMkLst>
            <pc:docMk/>
            <pc:sldMk cId="3755417576" sldId="289"/>
            <ac:spMk id="2" creationId="{8F7D0249-8584-420C-A967-3EB0FB13E0F1}"/>
          </ac:spMkLst>
        </pc:spChg>
        <pc:spChg chg="mod">
          <ac:chgData name="Ciara Deasy" userId="8787c8ad4a77e625" providerId="LiveId" clId="{F5151EBC-5AF0-4588-A503-00DD4DBD8D2B}" dt="2019-08-27T19:13:09.360" v="382" actId="1076"/>
          <ac:spMkLst>
            <pc:docMk/>
            <pc:sldMk cId="3755417576" sldId="289"/>
            <ac:spMk id="3" creationId="{A0EA179A-1977-411D-88FC-5D8F0C3A6097}"/>
          </ac:spMkLst>
        </pc:spChg>
        <pc:picChg chg="add del mod">
          <ac:chgData name="Ciara Deasy" userId="8787c8ad4a77e625" providerId="LiveId" clId="{F5151EBC-5AF0-4588-A503-00DD4DBD8D2B}" dt="2019-08-27T19:13:29.609" v="389" actId="478"/>
          <ac:picMkLst>
            <pc:docMk/>
            <pc:sldMk cId="3755417576" sldId="289"/>
            <ac:picMk id="5" creationId="{E59A0CCA-A096-45FE-AAB5-81D0298DA706}"/>
          </ac:picMkLst>
        </pc:picChg>
        <pc:picChg chg="add del mod">
          <ac:chgData name="Ciara Deasy" userId="8787c8ad4a77e625" providerId="LiveId" clId="{F5151EBC-5AF0-4588-A503-00DD4DBD8D2B}" dt="2019-08-27T19:13:55.607" v="396" actId="478"/>
          <ac:picMkLst>
            <pc:docMk/>
            <pc:sldMk cId="3755417576" sldId="289"/>
            <ac:picMk id="7" creationId="{0983F572-B7A9-4452-8F3F-CD48FE963D25}"/>
          </ac:picMkLst>
        </pc:picChg>
        <pc:picChg chg="add mod">
          <ac:chgData name="Ciara Deasy" userId="8787c8ad4a77e625" providerId="LiveId" clId="{F5151EBC-5AF0-4588-A503-00DD4DBD8D2B}" dt="2019-08-27T19:14:50.125" v="400" actId="1076"/>
          <ac:picMkLst>
            <pc:docMk/>
            <pc:sldMk cId="3755417576" sldId="289"/>
            <ac:picMk id="9" creationId="{4908995A-747E-478B-895B-1313490C2F3B}"/>
          </ac:picMkLst>
        </pc:picChg>
        <pc:picChg chg="add mod">
          <ac:chgData name="Ciara Deasy" userId="8787c8ad4a77e625" providerId="LiveId" clId="{F5151EBC-5AF0-4588-A503-00DD4DBD8D2B}" dt="2019-08-27T19:15:21.982" v="405" actId="1076"/>
          <ac:picMkLst>
            <pc:docMk/>
            <pc:sldMk cId="3755417576" sldId="289"/>
            <ac:picMk id="11" creationId="{4BFAA65F-8F41-4A36-A4DC-13700F951278}"/>
          </ac:picMkLst>
        </pc:picChg>
      </pc:sldChg>
      <pc:sldChg chg="addSp delSp modSp add setBg modAnim">
        <pc:chgData name="Ciara Deasy" userId="8787c8ad4a77e625" providerId="LiveId" clId="{F5151EBC-5AF0-4588-A503-00DD4DBD8D2B}" dt="2019-08-27T19:22:42.196" v="444"/>
        <pc:sldMkLst>
          <pc:docMk/>
          <pc:sldMk cId="21673528" sldId="290"/>
        </pc:sldMkLst>
        <pc:spChg chg="del">
          <ac:chgData name="Ciara Deasy" userId="8787c8ad4a77e625" providerId="LiveId" clId="{F5151EBC-5AF0-4588-A503-00DD4DBD8D2B}" dt="2019-08-27T19:17:14.452" v="419" actId="478"/>
          <ac:spMkLst>
            <pc:docMk/>
            <pc:sldMk cId="21673528" sldId="290"/>
            <ac:spMk id="2" creationId="{61DCC43B-6984-41F9-8A21-3D65EA279BF9}"/>
          </ac:spMkLst>
        </pc:spChg>
        <pc:spChg chg="mod">
          <ac:chgData name="Ciara Deasy" userId="8787c8ad4a77e625" providerId="LiveId" clId="{F5151EBC-5AF0-4588-A503-00DD4DBD8D2B}" dt="2019-08-27T19:17:52.184" v="424" actId="1076"/>
          <ac:spMkLst>
            <pc:docMk/>
            <pc:sldMk cId="21673528" sldId="290"/>
            <ac:spMk id="3" creationId="{F0C447D6-2FCF-4D4D-961A-D5BF70BFBF3C}"/>
          </ac:spMkLst>
        </pc:spChg>
        <pc:picChg chg="add mod">
          <ac:chgData name="Ciara Deasy" userId="8787c8ad4a77e625" providerId="LiveId" clId="{F5151EBC-5AF0-4588-A503-00DD4DBD8D2B}" dt="2019-08-27T19:17:08.421" v="416" actId="1076"/>
          <ac:picMkLst>
            <pc:docMk/>
            <pc:sldMk cId="21673528" sldId="290"/>
            <ac:picMk id="1027" creationId="{76072F79-A6B6-49EE-BC01-058629B0A999}"/>
          </ac:picMkLst>
        </pc:picChg>
        <pc:picChg chg="add mod">
          <ac:chgData name="Ciara Deasy" userId="8787c8ad4a77e625" providerId="LiveId" clId="{F5151EBC-5AF0-4588-A503-00DD4DBD8D2B}" dt="2019-08-27T19:17:58.355" v="427" actId="1076"/>
          <ac:picMkLst>
            <pc:docMk/>
            <pc:sldMk cId="21673528" sldId="290"/>
            <ac:picMk id="1029" creationId="{8FF442B7-E978-498A-9232-F2DD1C39600C}"/>
          </ac:picMkLst>
        </pc:picChg>
      </pc:sldChg>
      <pc:sldChg chg="addSp modSp add modAnim">
        <pc:chgData name="Ciara Deasy" userId="8787c8ad4a77e625" providerId="LiveId" clId="{F5151EBC-5AF0-4588-A503-00DD4DBD8D2B}" dt="2019-08-27T19:19:37.387" v="439"/>
        <pc:sldMkLst>
          <pc:docMk/>
          <pc:sldMk cId="3998845614" sldId="291"/>
        </pc:sldMkLst>
        <pc:spChg chg="mod">
          <ac:chgData name="Ciara Deasy" userId="8787c8ad4a77e625" providerId="LiveId" clId="{F5151EBC-5AF0-4588-A503-00DD4DBD8D2B}" dt="2019-08-27T19:19:24.435" v="435" actId="20577"/>
          <ac:spMkLst>
            <pc:docMk/>
            <pc:sldMk cId="3998845614" sldId="291"/>
            <ac:spMk id="3" creationId="{7327FC0E-1D73-4886-BEDE-E85AC9BD41B6}"/>
          </ac:spMkLst>
        </pc:spChg>
        <pc:picChg chg="add mod">
          <ac:chgData name="Ciara Deasy" userId="8787c8ad4a77e625" providerId="LiveId" clId="{F5151EBC-5AF0-4588-A503-00DD4DBD8D2B}" dt="2019-08-27T19:19:30.669" v="438" actId="1076"/>
          <ac:picMkLst>
            <pc:docMk/>
            <pc:sldMk cId="3998845614" sldId="291"/>
            <ac:picMk id="5" creationId="{7BBE076A-79A7-4F2A-A67D-D32A55B49EB8}"/>
          </ac:picMkLst>
        </pc:picChg>
      </pc:sldChg>
      <pc:sldChg chg="addSp modSp add setBg">
        <pc:chgData name="Ciara Deasy" userId="8787c8ad4a77e625" providerId="LiveId" clId="{F5151EBC-5AF0-4588-A503-00DD4DBD8D2B}" dt="2019-08-27T19:22:42.196" v="444"/>
        <pc:sldMkLst>
          <pc:docMk/>
          <pc:sldMk cId="2733839205" sldId="292"/>
        </pc:sldMkLst>
        <pc:spChg chg="mod">
          <ac:chgData name="Ciara Deasy" userId="8787c8ad4a77e625" providerId="LiveId" clId="{F5151EBC-5AF0-4588-A503-00DD4DBD8D2B}" dt="2019-08-27T19:00:14.524" v="312" actId="2711"/>
          <ac:spMkLst>
            <pc:docMk/>
            <pc:sldMk cId="2733839205" sldId="292"/>
            <ac:spMk id="3" creationId="{E99C8C66-E4CF-445B-9061-EC3385EA365B}"/>
          </ac:spMkLst>
        </pc:spChg>
        <pc:picChg chg="add mod">
          <ac:chgData name="Ciara Deasy" userId="8787c8ad4a77e625" providerId="LiveId" clId="{F5151EBC-5AF0-4588-A503-00DD4DBD8D2B}" dt="2019-08-27T19:22:13.988" v="442" actId="1076"/>
          <ac:picMkLst>
            <pc:docMk/>
            <pc:sldMk cId="2733839205" sldId="292"/>
            <ac:picMk id="13315" creationId="{555E82F5-25A6-44AF-BF16-020DCE19DEB9}"/>
          </ac:picMkLst>
        </pc:picChg>
      </pc:sldChg>
      <pc:sldChg chg="add del">
        <pc:chgData name="Ciara Deasy" userId="8787c8ad4a77e625" providerId="LiveId" clId="{F5151EBC-5AF0-4588-A503-00DD4DBD8D2B}" dt="2019-08-27T19:00:06.806" v="311" actId="2696"/>
        <pc:sldMkLst>
          <pc:docMk/>
          <pc:sldMk cId="2418051171" sldId="293"/>
        </pc:sldMkLst>
      </pc:sldChg>
      <pc:sldMasterChg chg="setBg modSldLayout">
        <pc:chgData name="Ciara Deasy" userId="8787c8ad4a77e625" providerId="LiveId" clId="{F5151EBC-5AF0-4588-A503-00DD4DBD8D2B}" dt="2019-08-27T19:22:56.267" v="447"/>
        <pc:sldMasterMkLst>
          <pc:docMk/>
          <pc:sldMasterMk cId="3294505407" sldId="2147483648"/>
        </pc:sldMasterMkLst>
        <pc:sldLayoutChg chg="setBg">
          <pc:chgData name="Ciara Deasy" userId="8787c8ad4a77e625" providerId="LiveId" clId="{F5151EBC-5AF0-4588-A503-00DD4DBD8D2B}" dt="2019-08-27T19:22:56.267" v="447"/>
          <pc:sldLayoutMkLst>
            <pc:docMk/>
            <pc:sldMasterMk cId="3294505407" sldId="2147483648"/>
            <pc:sldLayoutMk cId="2302955683" sldId="2147483649"/>
          </pc:sldLayoutMkLst>
        </pc:sldLayoutChg>
        <pc:sldLayoutChg chg="setBg">
          <pc:chgData name="Ciara Deasy" userId="8787c8ad4a77e625" providerId="LiveId" clId="{F5151EBC-5AF0-4588-A503-00DD4DBD8D2B}" dt="2019-08-27T19:22:56.267" v="447"/>
          <pc:sldLayoutMkLst>
            <pc:docMk/>
            <pc:sldMasterMk cId="3294505407" sldId="2147483648"/>
            <pc:sldLayoutMk cId="4038588110" sldId="2147483650"/>
          </pc:sldLayoutMkLst>
        </pc:sldLayoutChg>
        <pc:sldLayoutChg chg="setBg">
          <pc:chgData name="Ciara Deasy" userId="8787c8ad4a77e625" providerId="LiveId" clId="{F5151EBC-5AF0-4588-A503-00DD4DBD8D2B}" dt="2019-08-27T19:22:56.267" v="447"/>
          <pc:sldLayoutMkLst>
            <pc:docMk/>
            <pc:sldMasterMk cId="3294505407" sldId="2147483648"/>
            <pc:sldLayoutMk cId="2684084038" sldId="2147483651"/>
          </pc:sldLayoutMkLst>
        </pc:sldLayoutChg>
        <pc:sldLayoutChg chg="setBg">
          <pc:chgData name="Ciara Deasy" userId="8787c8ad4a77e625" providerId="LiveId" clId="{F5151EBC-5AF0-4588-A503-00DD4DBD8D2B}" dt="2019-08-27T19:22:56.267" v="447"/>
          <pc:sldLayoutMkLst>
            <pc:docMk/>
            <pc:sldMasterMk cId="3294505407" sldId="2147483648"/>
            <pc:sldLayoutMk cId="3344318339" sldId="2147483652"/>
          </pc:sldLayoutMkLst>
        </pc:sldLayoutChg>
        <pc:sldLayoutChg chg="setBg">
          <pc:chgData name="Ciara Deasy" userId="8787c8ad4a77e625" providerId="LiveId" clId="{F5151EBC-5AF0-4588-A503-00DD4DBD8D2B}" dt="2019-08-27T19:22:56.267" v="447"/>
          <pc:sldLayoutMkLst>
            <pc:docMk/>
            <pc:sldMasterMk cId="3294505407" sldId="2147483648"/>
            <pc:sldLayoutMk cId="3072757028" sldId="2147483653"/>
          </pc:sldLayoutMkLst>
        </pc:sldLayoutChg>
        <pc:sldLayoutChg chg="setBg">
          <pc:chgData name="Ciara Deasy" userId="8787c8ad4a77e625" providerId="LiveId" clId="{F5151EBC-5AF0-4588-A503-00DD4DBD8D2B}" dt="2019-08-27T19:22:56.267" v="447"/>
          <pc:sldLayoutMkLst>
            <pc:docMk/>
            <pc:sldMasterMk cId="3294505407" sldId="2147483648"/>
            <pc:sldLayoutMk cId="4277662723" sldId="2147483654"/>
          </pc:sldLayoutMkLst>
        </pc:sldLayoutChg>
        <pc:sldLayoutChg chg="setBg">
          <pc:chgData name="Ciara Deasy" userId="8787c8ad4a77e625" providerId="LiveId" clId="{F5151EBC-5AF0-4588-A503-00DD4DBD8D2B}" dt="2019-08-27T19:22:56.267" v="447"/>
          <pc:sldLayoutMkLst>
            <pc:docMk/>
            <pc:sldMasterMk cId="3294505407" sldId="2147483648"/>
            <pc:sldLayoutMk cId="2982763946" sldId="2147483655"/>
          </pc:sldLayoutMkLst>
        </pc:sldLayoutChg>
        <pc:sldLayoutChg chg="setBg">
          <pc:chgData name="Ciara Deasy" userId="8787c8ad4a77e625" providerId="LiveId" clId="{F5151EBC-5AF0-4588-A503-00DD4DBD8D2B}" dt="2019-08-27T19:22:56.267" v="447"/>
          <pc:sldLayoutMkLst>
            <pc:docMk/>
            <pc:sldMasterMk cId="3294505407" sldId="2147483648"/>
            <pc:sldLayoutMk cId="3940264049" sldId="2147483656"/>
          </pc:sldLayoutMkLst>
        </pc:sldLayoutChg>
        <pc:sldLayoutChg chg="setBg">
          <pc:chgData name="Ciara Deasy" userId="8787c8ad4a77e625" providerId="LiveId" clId="{F5151EBC-5AF0-4588-A503-00DD4DBD8D2B}" dt="2019-08-27T19:22:56.267" v="447"/>
          <pc:sldLayoutMkLst>
            <pc:docMk/>
            <pc:sldMasterMk cId="3294505407" sldId="2147483648"/>
            <pc:sldLayoutMk cId="770344060" sldId="2147483657"/>
          </pc:sldLayoutMkLst>
        </pc:sldLayoutChg>
        <pc:sldLayoutChg chg="setBg">
          <pc:chgData name="Ciara Deasy" userId="8787c8ad4a77e625" providerId="LiveId" clId="{F5151EBC-5AF0-4588-A503-00DD4DBD8D2B}" dt="2019-08-27T19:22:56.267" v="447"/>
          <pc:sldLayoutMkLst>
            <pc:docMk/>
            <pc:sldMasterMk cId="3294505407" sldId="2147483648"/>
            <pc:sldLayoutMk cId="3300674910" sldId="2147483658"/>
          </pc:sldLayoutMkLst>
        </pc:sldLayoutChg>
        <pc:sldLayoutChg chg="setBg">
          <pc:chgData name="Ciara Deasy" userId="8787c8ad4a77e625" providerId="LiveId" clId="{F5151EBC-5AF0-4588-A503-00DD4DBD8D2B}" dt="2019-08-27T19:22:56.267" v="447"/>
          <pc:sldLayoutMkLst>
            <pc:docMk/>
            <pc:sldMasterMk cId="3294505407" sldId="2147483648"/>
            <pc:sldLayoutMk cId="2316955798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1BD75-E25C-43E3-A0D4-DD5E6F55D940}" type="datetimeFigureOut">
              <a:rPr lang="en-IE" smtClean="0"/>
              <a:t>04/09/2020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2D455-BDCF-4375-A05A-E4EA69BD97D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607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561D764-9BCA-4203-92E6-11427A6D3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BF712D7-60B6-41AF-B1ED-813422FC33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A campaign poster for Barack Obama and a billboard advertisement that was displayed on Interstate 35 between Dallas and Austin in Texas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11139BB-FED3-4656-BBBD-5226FA56D5D9}" type="datetimeFigureOut">
              <a:rPr lang="en-IE" smtClean="0"/>
              <a:t>04/09/2020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C063AAC-3432-42C7-9894-46A09E6F8F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64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39BB-FED3-4656-BBBD-5226FA56D5D9}" type="datetimeFigureOut">
              <a:rPr lang="en-IE" smtClean="0"/>
              <a:t>04/09/2020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3AAC-3432-42C7-9894-46A09E6F8F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090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39BB-FED3-4656-BBBD-5226FA56D5D9}" type="datetimeFigureOut">
              <a:rPr lang="en-IE" smtClean="0"/>
              <a:t>04/09/2020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3AAC-3432-42C7-9894-46A09E6F8F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232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39BB-FED3-4656-BBBD-5226FA56D5D9}" type="datetimeFigureOut">
              <a:rPr lang="en-IE" smtClean="0"/>
              <a:t>04/09/2020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3AAC-3432-42C7-9894-46A09E6F8F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944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39BB-FED3-4656-BBBD-5226FA56D5D9}" type="datetimeFigureOut">
              <a:rPr lang="en-IE" smtClean="0"/>
              <a:t>04/09/2020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3AAC-3432-42C7-9894-46A09E6F8F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488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39BB-FED3-4656-BBBD-5226FA56D5D9}" type="datetimeFigureOut">
              <a:rPr lang="en-IE" smtClean="0"/>
              <a:t>04/09/2020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3AAC-3432-42C7-9894-46A09E6F8F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4900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39BB-FED3-4656-BBBD-5226FA56D5D9}" type="datetimeFigureOut">
              <a:rPr lang="en-IE" smtClean="0"/>
              <a:t>04/09/2020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3AAC-3432-42C7-9894-46A09E6F8F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7531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39BB-FED3-4656-BBBD-5226FA56D5D9}" type="datetimeFigureOut">
              <a:rPr lang="en-IE" smtClean="0"/>
              <a:t>04/09/2020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3AAC-3432-42C7-9894-46A09E6F8F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667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39BB-FED3-4656-BBBD-5226FA56D5D9}" type="datetimeFigureOut">
              <a:rPr lang="en-IE" smtClean="0"/>
              <a:t>04/09/2020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3AAC-3432-42C7-9894-46A09E6F8F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330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39BB-FED3-4656-BBBD-5226FA56D5D9}" type="datetimeFigureOut">
              <a:rPr lang="en-IE" smtClean="0"/>
              <a:t>04/09/2020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C063AAC-3432-42C7-9894-46A09E6F8F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7329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11139BB-FED3-4656-BBBD-5226FA56D5D9}" type="datetimeFigureOut">
              <a:rPr lang="en-IE" smtClean="0"/>
              <a:t>04/09/2020</a:t>
            </a:fld>
            <a:endParaRPr lang="en-I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C063AAC-3432-42C7-9894-46A09E6F8F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3044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11139BB-FED3-4656-BBBD-5226FA56D5D9}" type="datetimeFigureOut">
              <a:rPr lang="en-IE" smtClean="0"/>
              <a:t>04/09/2020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C063AAC-3432-42C7-9894-46A09E6F8F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31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ie/imgres?imgurl=https%3A%2F%2Fpics.me.me%2Fi-spend-500-of-my-life-exaggerating-we-all-exaggerate-26675181.png&amp;imgrefurl=https%3A%2F%2Fme.me%2Fi%2Fi-spend-500-of-my-life-exaggerating-we-all-exaggerate-18046584&amp;docid=cCZA-VUN2lq-iM&amp;tbnid=wUHyM3n4oBDrmM%3A&amp;vet=10ahUKEwjtounI4aPkAhWUecAKHSX6CYwQMwiHASgMMAw..i&amp;w=500&amp;h=673&amp;bih=651&amp;biw=1366&amp;q=exaggerate&amp;ved=0ahUKEwjtounI4aPkAhWUecAKHSX6CYwQMwiHASgMMAw&amp;iact=mrc&amp;uact=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google.ie/imgres?imgurl=https%3A%2F%2Fimages.slideplayer.com%2F12%2F3471921%2Fslides%2Fslide_5.jpg&amp;imgrefurl=https%3A%2F%2Fslideplayer.com%2Fslide%2F3471921%2F&amp;docid=UTcgBJpqe0aRHM&amp;tbnid=J8awlDq8qtcGOM%3A&amp;vet=10ahUKEwiKws7Q4qPkAhWTmFwKHX23Di4QMwhkKAYwBg..i&amp;w=960&amp;h=720&amp;bih=651&amp;biw=1366&amp;q=personal%20anecdote%20examples&amp;ved=0ahUKEwiKws7Q4qPkAhWTmFwKHX23Di4QMwhkKAYwBg&amp;iact=mrc&amp;uact=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BTiBYGAh8Y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AZ2oUwHWbA?feature=oembed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azzle.com/miss_me_yet_george_bush_billboard_postcard-239692539098456593" TargetMode="External"/><Relationship Id="rId5" Type="http://schemas.openxmlformats.org/officeDocument/2006/relationships/hyperlink" Target="http://www.zazzle.com/change_we_can_believe_in_poster-228719897857931246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F97E041-634B-4B3E-8669-42583D956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9244"/>
            <a:ext cx="10579608" cy="5239512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B63C71-F129-4FD0-82CE-A8597AF4D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696" y="1285196"/>
            <a:ext cx="9700967" cy="4386734"/>
          </a:xfrm>
        </p:spPr>
        <p:txBody>
          <a:bodyPr>
            <a:normAutofit/>
          </a:bodyPr>
          <a:lstStyle/>
          <a:p>
            <a:pPr algn="ctr"/>
            <a:r>
              <a:rPr lang="en-IE" sz="6800" dirty="0">
                <a:latin typeface="Comic Sans MS" panose="030F0702030302020204" pitchFamily="66" charset="0"/>
              </a:rPr>
              <a:t>Paper 1:</a:t>
            </a:r>
            <a:br>
              <a:rPr lang="en-IE" sz="6800" dirty="0">
                <a:latin typeface="Comic Sans MS" panose="030F0702030302020204" pitchFamily="66" charset="0"/>
              </a:rPr>
            </a:br>
            <a:r>
              <a:rPr lang="en-IE" sz="6800" dirty="0">
                <a:latin typeface="Comic Sans MS" panose="030F0702030302020204" pitchFamily="66" charset="0"/>
              </a:rPr>
              <a:t>Language Genres</a:t>
            </a:r>
            <a:br>
              <a:rPr lang="en-IE" sz="6800" dirty="0">
                <a:latin typeface="Comic Sans MS" panose="030F0702030302020204" pitchFamily="66" charset="0"/>
              </a:rPr>
            </a:br>
            <a:br>
              <a:rPr lang="en-IE" sz="6800" dirty="0">
                <a:latin typeface="Comic Sans MS" panose="030F0702030302020204" pitchFamily="66" charset="0"/>
              </a:rPr>
            </a:br>
            <a:r>
              <a:rPr lang="en-IE" sz="6800" dirty="0">
                <a:latin typeface="Comic Sans MS" panose="030F0702030302020204" pitchFamily="66" charset="0"/>
              </a:rPr>
              <a:t>Language of Persuasion</a:t>
            </a:r>
            <a:br>
              <a:rPr lang="en-IE" sz="6800" dirty="0">
                <a:latin typeface="Comic Sans MS" panose="030F0702030302020204" pitchFamily="66" charset="0"/>
              </a:rPr>
            </a:br>
            <a:r>
              <a:rPr lang="en-IE" sz="6800" dirty="0">
                <a:latin typeface="Comic Sans MS" panose="030F0702030302020204" pitchFamily="66" charset="0"/>
              </a:rPr>
              <a:t>Ms. Deasy</a:t>
            </a:r>
          </a:p>
        </p:txBody>
      </p:sp>
    </p:spTree>
    <p:extLst>
      <p:ext uri="{BB962C8B-B14F-4D97-AF65-F5344CB8AC3E}">
        <p14:creationId xmlns:p14="http://schemas.microsoft.com/office/powerpoint/2010/main" val="250250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05FAB547-73EF-40A3-BD14-0D49A25778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3887" y="242886"/>
            <a:ext cx="10515600" cy="435133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en-US" sz="4800" dirty="0">
                <a:solidFill>
                  <a:srgbClr val="FF9999"/>
                </a:solidFill>
              </a:rPr>
              <a:t>Persuasive essays</a:t>
            </a:r>
            <a:r>
              <a:rPr lang="en-US" altLang="en-US" sz="4800" dirty="0"/>
              <a:t> use logic, reason, and emotion to convince readers to join the writer in a certain point of view. </a:t>
            </a:r>
          </a:p>
        </p:txBody>
      </p:sp>
      <p:pic>
        <p:nvPicPr>
          <p:cNvPr id="10244" name="Picture 5" descr="how-to-write-essay">
            <a:extLst>
              <a:ext uri="{FF2B5EF4-FFF2-40B4-BE49-F238E27FC236}">
                <a16:creationId xmlns:a16="http://schemas.microsoft.com/office/drawing/2014/main" id="{6A6E0BAD-B351-4EE8-A6D4-31FDE4315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1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>
            <a:extLst>
              <a:ext uri="{FF2B5EF4-FFF2-40B4-BE49-F238E27FC236}">
                <a16:creationId xmlns:a16="http://schemas.microsoft.com/office/drawing/2014/main" id="{90207CB4-8DB2-4D11-B5E8-4DA37CCC5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400801"/>
            <a:ext cx="9144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">
                <a:solidFill>
                  <a:schemeClr val="bg1"/>
                </a:solidFill>
              </a:rPr>
              <a:t>http://www.essay.tv/wp-content/uploads/2010/01/how-to-write-essay.jpg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21375-3C28-40A4-A91A-15585EDAC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34" y="1301817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dirty="0"/>
              <a:t>Manipulation can be a major part of the language of persuasion.  It often plays on the reader's conscience, making him or her feel guilty or pressurised into agreeing with the case being made. </a:t>
            </a:r>
          </a:p>
          <a:p>
            <a:r>
              <a:rPr lang="en-GB" sz="4000" dirty="0"/>
              <a:t> It can also flatter the reader into agreeing.</a:t>
            </a:r>
          </a:p>
          <a:p>
            <a:endParaRPr lang="en-GB" sz="4000" dirty="0"/>
          </a:p>
          <a:p>
            <a:endParaRPr lang="en-GB" sz="4000" dirty="0"/>
          </a:p>
          <a:p>
            <a:pPr marL="0" indent="0">
              <a:buNone/>
            </a:pPr>
            <a:endParaRPr lang="en-GB" sz="4000" dirty="0"/>
          </a:p>
          <a:p>
            <a:endParaRPr lang="en-IE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D3DCD-FA0E-4BBB-B000-3B8466CF07C2}"/>
              </a:ext>
            </a:extLst>
          </p:cNvPr>
          <p:cNvSpPr/>
          <p:nvPr/>
        </p:nvSpPr>
        <p:spPr>
          <a:xfrm>
            <a:off x="985590" y="219372"/>
            <a:ext cx="9293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Features of Persuasive Language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C07E9-529C-4F7D-BAD3-21B85030EA59}"/>
              </a:ext>
            </a:extLst>
          </p:cNvPr>
          <p:cNvSpPr/>
          <p:nvPr/>
        </p:nvSpPr>
        <p:spPr>
          <a:xfrm>
            <a:off x="4214587" y="4213040"/>
            <a:ext cx="3762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Question???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5C8B90-9042-4857-A4CD-A54654B2A173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39DB2-5FE2-4879-A282-74348B841357}"/>
              </a:ext>
            </a:extLst>
          </p:cNvPr>
          <p:cNvSpPr/>
          <p:nvPr/>
        </p:nvSpPr>
        <p:spPr>
          <a:xfrm>
            <a:off x="-17303" y="4758268"/>
            <a:ext cx="120418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Have you ever mani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pulated </a:t>
            </a:r>
          </a:p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someone (a parent/ friend) to get </a:t>
            </a:r>
          </a:p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Your own way?</a:t>
            </a:r>
          </a:p>
        </p:txBody>
      </p:sp>
    </p:spTree>
    <p:extLst>
      <p:ext uri="{BB962C8B-B14F-4D97-AF65-F5344CB8AC3E}">
        <p14:creationId xmlns:p14="http://schemas.microsoft.com/office/powerpoint/2010/main" val="375806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CA7E3-E46C-496E-BD06-62918714D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39" y="1762539"/>
            <a:ext cx="10679572" cy="5138688"/>
          </a:xfrm>
        </p:spPr>
        <p:txBody>
          <a:bodyPr>
            <a:normAutofit/>
          </a:bodyPr>
          <a:lstStyle/>
          <a:p>
            <a:r>
              <a:rPr lang="en-GB" sz="5400" dirty="0"/>
              <a:t> Strong, emotive language can be used to win the reader over. </a:t>
            </a:r>
            <a:endParaRPr lang="en-IE" sz="5400" dirty="0"/>
          </a:p>
        </p:txBody>
      </p:sp>
      <p:pic>
        <p:nvPicPr>
          <p:cNvPr id="5" name="Picture 4" descr="A drawing of a flag&#10;&#10;Description automatically generated">
            <a:extLst>
              <a:ext uri="{FF2B5EF4-FFF2-40B4-BE49-F238E27FC236}">
                <a16:creationId xmlns:a16="http://schemas.microsoft.com/office/drawing/2014/main" id="{7B2AEF3D-E7F8-4132-95F8-A80F3FC59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9" y="0"/>
            <a:ext cx="6141014" cy="2308831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E32E361-4E88-428F-BF9A-2260DA1483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t="19883" r="-542" b="24386"/>
          <a:stretch/>
        </p:blipFill>
        <p:spPr>
          <a:xfrm>
            <a:off x="7891807" y="3144236"/>
            <a:ext cx="3863465" cy="34369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CAC28B-5393-42C8-B598-96F2C0AB9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876">
            <a:off x="736830" y="3537749"/>
            <a:ext cx="3616372" cy="20342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F8C972-9782-4788-839C-88E19A1DD3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7"/>
          <a:stretch/>
        </p:blipFill>
        <p:spPr>
          <a:xfrm>
            <a:off x="8428381" y="83613"/>
            <a:ext cx="3087757" cy="2466276"/>
          </a:xfrm>
          <a:prstGeom prst="rect">
            <a:avLst/>
          </a:prstGeom>
        </p:spPr>
      </p:pic>
      <p:pic>
        <p:nvPicPr>
          <p:cNvPr id="13" name="Picture 12" descr="A picture containing athletic game, brush&#10;&#10;Description automatically generated">
            <a:extLst>
              <a:ext uri="{FF2B5EF4-FFF2-40B4-BE49-F238E27FC236}">
                <a16:creationId xmlns:a16="http://schemas.microsoft.com/office/drawing/2014/main" id="{8F0DDE9B-FFC8-4B38-8967-44BE8FCF84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50" y="3707427"/>
            <a:ext cx="3430657" cy="24991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8EB5B3-1341-43BF-8C1C-4A631D557A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2">
            <a:off x="7273849" y="294162"/>
            <a:ext cx="3844918" cy="27220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7F4AA2-4721-48AF-82B6-B8C201F3E8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822">
            <a:off x="1015804" y="1607497"/>
            <a:ext cx="4572000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6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ED55E-64FB-452A-B582-D1F2981B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670" y="496508"/>
            <a:ext cx="10515600" cy="4351338"/>
          </a:xfrm>
        </p:spPr>
        <p:txBody>
          <a:bodyPr/>
          <a:lstStyle/>
          <a:p>
            <a:r>
              <a:rPr lang="en-GB" sz="4400" dirty="0">
                <a:latin typeface="Comic Sans MS" panose="030F0702030302020204" pitchFamily="66" charset="0"/>
              </a:rPr>
              <a:t>The word </a:t>
            </a:r>
            <a:r>
              <a:rPr lang="en-GB" sz="4400" b="1" dirty="0">
                <a:latin typeface="Comic Sans MS" panose="030F0702030302020204" pitchFamily="66" charset="0"/>
              </a:rPr>
              <a:t>'We</a:t>
            </a:r>
            <a:r>
              <a:rPr lang="en-GB" sz="4400" dirty="0">
                <a:latin typeface="Comic Sans MS" panose="030F0702030302020204" pitchFamily="66" charset="0"/>
              </a:rPr>
              <a:t>' is often used instead of </a:t>
            </a:r>
            <a:r>
              <a:rPr lang="en-GB" sz="4400" b="1" i="1" dirty="0">
                <a:latin typeface="Comic Sans MS" panose="030F0702030302020204" pitchFamily="66" charset="0"/>
              </a:rPr>
              <a:t>'I' </a:t>
            </a:r>
            <a:r>
              <a:rPr lang="en-GB" sz="4400" dirty="0">
                <a:latin typeface="Comic Sans MS" panose="030F0702030302020204" pitchFamily="66" charset="0"/>
              </a:rPr>
              <a:t>to draw the reader in and make him or her feel on the same side as the writer.</a:t>
            </a:r>
          </a:p>
          <a:p>
            <a:endParaRPr lang="en-IE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5AB32-9700-4C94-A3AD-BAB1BC6D3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220" y="2672177"/>
            <a:ext cx="4185823" cy="41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83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A179A-1977-411D-88FC-5D8F0C3A6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248615"/>
            <a:ext cx="10515600" cy="4351338"/>
          </a:xfrm>
        </p:spPr>
        <p:txBody>
          <a:bodyPr>
            <a:normAutofit/>
          </a:bodyPr>
          <a:lstStyle/>
          <a:p>
            <a:r>
              <a:rPr lang="en-GB" sz="5400" dirty="0"/>
              <a:t>Adjectives and adverbs are used freely and they are often quite extreme. </a:t>
            </a:r>
            <a:endParaRPr lang="en-IE" sz="5400" dirty="0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08995A-747E-478B-895B-1313490C2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1" y="871325"/>
            <a:ext cx="7315215" cy="5486411"/>
          </a:xfrm>
          <a:prstGeom prst="rect">
            <a:avLst/>
          </a:prstGeom>
        </p:spPr>
      </p:pic>
      <p:pic>
        <p:nvPicPr>
          <p:cNvPr id="11" name="Picture 10" descr="A screenshot of text&#10;&#10;Description automatically generated">
            <a:extLst>
              <a:ext uri="{FF2B5EF4-FFF2-40B4-BE49-F238E27FC236}">
                <a16:creationId xmlns:a16="http://schemas.microsoft.com/office/drawing/2014/main" id="{4BFAA65F-8F41-4A36-A4DC-13700F951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83" y="18553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1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447D6-2FCF-4D4D-961A-D5BF70BFB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7" y="1060174"/>
            <a:ext cx="10638183" cy="5322906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sz="4400" dirty="0"/>
              <a:t>Facts and figures may be given but they may be vague or </a:t>
            </a:r>
            <a:r>
              <a:rPr lang="en-GB" sz="4400" b="1" dirty="0"/>
              <a:t>exaggerated</a:t>
            </a:r>
            <a:r>
              <a:rPr lang="en-GB" sz="4400" dirty="0"/>
              <a:t>, 'The vast majority of people', 'Almost every student in the country', etc.  </a:t>
            </a:r>
          </a:p>
          <a:p>
            <a:endParaRPr lang="en-GB" sz="4400" dirty="0"/>
          </a:p>
          <a:p>
            <a:r>
              <a:rPr lang="en-GB" sz="4400" dirty="0"/>
              <a:t>This is very useful in advertising. Generalisations are used without the support of a source – watch out for 'All' or 'Every'.</a:t>
            </a:r>
          </a:p>
          <a:p>
            <a:endParaRPr lang="en-IE" dirty="0"/>
          </a:p>
        </p:txBody>
      </p:sp>
      <p:pic>
        <p:nvPicPr>
          <p:cNvPr id="1027" name="Picture 3" descr="Image result for exaggerate">
            <a:hlinkClick r:id="rId2"/>
            <a:extLst>
              <a:ext uri="{FF2B5EF4-FFF2-40B4-BE49-F238E27FC236}">
                <a16:creationId xmlns:a16="http://schemas.microsoft.com/office/drawing/2014/main" id="{76072F79-A6B6-49EE-BC01-058629B0A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77"/>
          <a:stretch/>
        </p:blipFill>
        <p:spPr bwMode="auto">
          <a:xfrm rot="619853">
            <a:off x="9838291" y="2762895"/>
            <a:ext cx="1767301" cy="169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7FC0E-1D73-4886-BEDE-E85AC9BD4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65" y="584696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dirty="0"/>
              <a:t>Rhetorical questions, an argument framed in the form of a question to which there can be only one possible answer, may be used.  </a:t>
            </a:r>
          </a:p>
          <a:p>
            <a:r>
              <a:rPr lang="en-GB" sz="4000" dirty="0"/>
              <a:t>'Why should we allow our parents to rule every aspect of our lives?'  (Answer expected – we shouldn't.)</a:t>
            </a:r>
          </a:p>
          <a:p>
            <a:endParaRPr lang="en-IE" sz="4000" dirty="0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BBE076A-79A7-4F2A-A67D-D32A55B49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5" y="3617733"/>
            <a:ext cx="4902476" cy="343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4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C8C66-E4CF-445B-9061-EC3385EA3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631" y="210136"/>
            <a:ext cx="10515600" cy="4351338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 Personal opinion and anecdotes are often used.</a:t>
            </a:r>
          </a:p>
          <a:p>
            <a:pPr marL="0" indent="0">
              <a:buNone/>
            </a:pPr>
            <a:endParaRPr lang="en-IE" sz="5400" dirty="0">
              <a:latin typeface="Comic Sans MS" panose="030F0702030302020204" pitchFamily="66" charset="0"/>
            </a:endParaRPr>
          </a:p>
        </p:txBody>
      </p:sp>
      <p:pic>
        <p:nvPicPr>
          <p:cNvPr id="13315" name="Picture 3" descr="Image result for personal anecdote examples">
            <a:hlinkClick r:id="rId2"/>
            <a:extLst>
              <a:ext uri="{FF2B5EF4-FFF2-40B4-BE49-F238E27FC236}">
                <a16:creationId xmlns:a16="http://schemas.microsoft.com/office/drawing/2014/main" id="{555E82F5-25A6-44AF-BF16-020DCE19D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157" y="2385805"/>
            <a:ext cx="6176548" cy="462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839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A1CE1-3D25-40B4-AAEF-81BA75D5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09" y="288373"/>
            <a:ext cx="10515600" cy="4351338"/>
          </a:xfrm>
        </p:spPr>
        <p:txBody>
          <a:bodyPr>
            <a:no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'Persuader'  words and phrases can be used to good effect: 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>
                <a:latin typeface="Comic Sans MS" panose="030F0702030302020204" pitchFamily="66" charset="0"/>
              </a:rPr>
              <a:t>Clearly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Plainly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Surely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Undoubtedly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Obviously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As we all know..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Everybody is fully aware that... </a:t>
            </a:r>
          </a:p>
          <a:p>
            <a:pPr marL="0" indent="0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5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936FD8C-AFAD-4D71-8838-D5AF061B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07F64E-5CF1-4EBE-82C1-1A815569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solidFill>
                  <a:srgbClr val="FFFFFF"/>
                </a:solidFill>
              </a:rPr>
              <a:t>Banishing to Room 101: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ACF551-333C-4400-9712-C8D645B65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nline Media 5" title="Russell Howard on grumpy kids - Room 101 Episode 8 Preview - BBC One">
            <a:hlinkClick r:id="" action="ppaction://media"/>
            <a:extLst>
              <a:ext uri="{FF2B5EF4-FFF2-40B4-BE49-F238E27FC236}">
                <a16:creationId xmlns:a16="http://schemas.microsoft.com/office/drawing/2014/main" id="{4E9A10F5-3868-4864-BE96-ED333AEDED9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83180" y="1336431"/>
            <a:ext cx="7102621" cy="39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7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F7CF1-70B8-4EA6-A642-B531E5A5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8" y="0"/>
            <a:ext cx="11953461" cy="6858000"/>
          </a:xfrm>
        </p:spPr>
        <p:txBody>
          <a:bodyPr>
            <a:noAutofit/>
          </a:bodyPr>
          <a:lstStyle/>
          <a:p>
            <a:r>
              <a:rPr lang="en-GB" sz="4400" dirty="0"/>
              <a:t>The language of persuasion is similar in many ways to the language of argument.  Both outline a case for or against a particular point of view. </a:t>
            </a:r>
          </a:p>
          <a:p>
            <a:endParaRPr lang="en-GB" sz="4400" dirty="0"/>
          </a:p>
          <a:p>
            <a:pPr marL="0" indent="0">
              <a:buNone/>
            </a:pPr>
            <a:endParaRPr lang="en-GB" sz="4400" dirty="0"/>
          </a:p>
          <a:p>
            <a:endParaRPr lang="en-GB" sz="4400" dirty="0"/>
          </a:p>
          <a:p>
            <a:r>
              <a:rPr lang="en-GB" sz="4400" dirty="0"/>
              <a:t>The difference is that language of persuasion deliberately tries to influence the reader by appealing to his or her emotions, not reason. </a:t>
            </a:r>
            <a:endParaRPr lang="en-IE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2A849-476E-4E69-816D-0E7587879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257" y="2062482"/>
            <a:ext cx="1976979" cy="1968192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4C5AE04-9227-4BBC-B2AD-B7DFD2618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9257" y="2769100"/>
            <a:ext cx="871307" cy="9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8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36FD8C-AFAD-4D71-8838-D5AF061B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2ACA6-CCBF-4738-BD9E-F3D4B6A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4" y="619431"/>
            <a:ext cx="3372464" cy="386920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endParaRPr lang="en-US" sz="6000">
              <a:solidFill>
                <a:srgbClr val="FFFFFF"/>
              </a:solidFill>
            </a:endParaRPr>
          </a:p>
        </p:txBody>
      </p:sp>
      <p:pic>
        <p:nvPicPr>
          <p:cNvPr id="4" name="Online Media 3" title="Greg James on the Kardashians as role models - Room 101: Series 5 Episode 7 Preview - BBC One">
            <a:hlinkClick r:id="" action="ppaction://media"/>
            <a:extLst>
              <a:ext uri="{FF2B5EF4-FFF2-40B4-BE49-F238E27FC236}">
                <a16:creationId xmlns:a16="http://schemas.microsoft.com/office/drawing/2014/main" id="{50EF3D30-9D4C-45E7-9C88-1C365D05FBD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76398" y="878121"/>
            <a:ext cx="9069793" cy="51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7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474A7-2FDC-4316-8F85-13A827359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Your Turn…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69FB0-6221-42F1-9901-5B6CC9E18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000" dirty="0"/>
              <a:t>Write one paragraph banishing something that irritates you to Room 101</a:t>
            </a:r>
          </a:p>
          <a:p>
            <a:endParaRPr lang="en-IE" sz="4000" dirty="0"/>
          </a:p>
          <a:p>
            <a:r>
              <a:rPr lang="en-IE" sz="4000" dirty="0"/>
              <a:t>Try to use some of the persuasive techniques you have learned</a:t>
            </a:r>
          </a:p>
        </p:txBody>
      </p:sp>
    </p:spTree>
    <p:extLst>
      <p:ext uri="{BB962C8B-B14F-4D97-AF65-F5344CB8AC3E}">
        <p14:creationId xmlns:p14="http://schemas.microsoft.com/office/powerpoint/2010/main" val="313479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754062-BE07-4EFD-B5E1-198B6A490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Forms of Persuasive Writing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F00D2E1-8123-411D-B575-02D72C9885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3600" dirty="0">
                <a:latin typeface="Comic Sans MS" panose="030F0702030302020204" pitchFamily="66" charset="0"/>
              </a:rPr>
              <a:t>Advertisements</a:t>
            </a:r>
          </a:p>
          <a:p>
            <a:r>
              <a:rPr lang="en-US" altLang="en-US" sz="3600" dirty="0">
                <a:latin typeface="Comic Sans MS" panose="030F0702030302020204" pitchFamily="66" charset="0"/>
              </a:rPr>
              <a:t>Articles</a:t>
            </a:r>
          </a:p>
          <a:p>
            <a:r>
              <a:rPr lang="en-US" altLang="en-US" sz="3600" dirty="0">
                <a:latin typeface="Comic Sans MS" panose="030F0702030302020204" pitchFamily="66" charset="0"/>
              </a:rPr>
              <a:t>Speeches</a:t>
            </a:r>
          </a:p>
          <a:p>
            <a:r>
              <a:rPr lang="en-US" altLang="en-US" sz="3600" dirty="0">
                <a:latin typeface="Comic Sans MS" panose="030F0702030302020204" pitchFamily="66" charset="0"/>
              </a:rPr>
              <a:t>Propaganda</a:t>
            </a:r>
          </a:p>
          <a:p>
            <a:r>
              <a:rPr lang="en-US" altLang="en-US" sz="3600" dirty="0">
                <a:latin typeface="Comic Sans MS" panose="030F0702030302020204" pitchFamily="66" charset="0"/>
              </a:rPr>
              <a:t>Reviews</a:t>
            </a:r>
          </a:p>
          <a:p>
            <a:r>
              <a:rPr lang="en-US" altLang="en-US" sz="3600" dirty="0">
                <a:latin typeface="Comic Sans MS" panose="030F0702030302020204" pitchFamily="66" charset="0"/>
              </a:rPr>
              <a:t>Blogs</a:t>
            </a:r>
          </a:p>
          <a:p>
            <a:r>
              <a:rPr lang="en-US" altLang="en-US" sz="3600" dirty="0">
                <a:latin typeface="Comic Sans MS" panose="030F0702030302020204" pitchFamily="66" charset="0"/>
              </a:rPr>
              <a:t>Persuasive Essays</a:t>
            </a:r>
          </a:p>
          <a:p>
            <a:endParaRPr lang="en-US" altLang="en-US" sz="36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00775DA-D06D-4F31-8167-45ED1E1E9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latin typeface="Comic Sans MS" panose="030F0702030302020204" pitchFamily="66" charset="0"/>
              </a:rPr>
              <a:t>Forms of Persuasive Writing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B2CE6F2-4368-4540-AC12-DC0692F227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en-US" sz="3600" dirty="0"/>
              <a:t>   </a:t>
            </a:r>
            <a:r>
              <a:rPr lang="en-US" altLang="en-US" sz="3600" dirty="0">
                <a:solidFill>
                  <a:schemeClr val="accent1"/>
                </a:solidFill>
              </a:rPr>
              <a:t>Advertisements</a:t>
            </a:r>
            <a:r>
              <a:rPr lang="en-US" altLang="en-US" sz="3600" dirty="0"/>
              <a:t> try to convince you to do or buy something.</a:t>
            </a:r>
          </a:p>
        </p:txBody>
      </p:sp>
      <p:pic>
        <p:nvPicPr>
          <p:cNvPr id="4100" name="Picture 5" descr="betty-white-snickers-ad">
            <a:extLst>
              <a:ext uri="{FF2B5EF4-FFF2-40B4-BE49-F238E27FC236}">
                <a16:creationId xmlns:a16="http://schemas.microsoft.com/office/drawing/2014/main" id="{73FF5789-90FE-448E-8F7E-26E727FA3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30" y="3122218"/>
            <a:ext cx="6105939" cy="343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17FC8720-3521-4F33-B07F-7818E9DE5E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420757"/>
            <a:ext cx="8229600" cy="45259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</a:rPr>
              <a:t>Articles</a:t>
            </a:r>
            <a:r>
              <a:rPr lang="en-US" altLang="en-US" sz="4000" dirty="0"/>
              <a:t> about current issues appear in newspapers and magazines, or on television, radio, and the internet.</a:t>
            </a:r>
          </a:p>
        </p:txBody>
      </p:sp>
      <p:pic>
        <p:nvPicPr>
          <p:cNvPr id="5124" name="Picture 5" descr="top-magazines1">
            <a:extLst>
              <a:ext uri="{FF2B5EF4-FFF2-40B4-BE49-F238E27FC236}">
                <a16:creationId xmlns:a16="http://schemas.microsoft.com/office/drawing/2014/main" id="{8B565B6E-ACE3-4C0C-B35E-124ABF9F9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3124200"/>
            <a:ext cx="7115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6">
            <a:extLst>
              <a:ext uri="{FF2B5EF4-FFF2-40B4-BE49-F238E27FC236}">
                <a16:creationId xmlns:a16="http://schemas.microsoft.com/office/drawing/2014/main" id="{8A3B5C2E-C2B3-4281-8D91-DE0631F2E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437313"/>
            <a:ext cx="91440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chemeClr val="bg1"/>
                </a:solidFill>
              </a:rPr>
              <a:t>http://topmagazines.wordpress.com/2011/06/29/recommended-magazines-for-people-who-can%E2%80%99t-get-enough/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431E93B7-ED2F-4DC8-A363-0179651517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6896" y="424657"/>
            <a:ext cx="10515600" cy="435133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en-US" sz="4400" dirty="0"/>
              <a:t>Persuasive speeches try to convince an audience to take action</a:t>
            </a:r>
          </a:p>
        </p:txBody>
      </p:sp>
      <p:pic>
        <p:nvPicPr>
          <p:cNvPr id="6148" name="Picture 5" descr="img_intro">
            <a:extLst>
              <a:ext uri="{FF2B5EF4-FFF2-40B4-BE49-F238E27FC236}">
                <a16:creationId xmlns:a16="http://schemas.microsoft.com/office/drawing/2014/main" id="{4F20684A-58B1-4AA6-8E71-98D751F76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71" y="1969791"/>
            <a:ext cx="4022034" cy="426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">
            <a:extLst>
              <a:ext uri="{FF2B5EF4-FFF2-40B4-BE49-F238E27FC236}">
                <a16:creationId xmlns:a16="http://schemas.microsoft.com/office/drawing/2014/main" id="{9586C210-60AB-43FB-AF48-F229A104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19801"/>
            <a:ext cx="9144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"/>
              <a:t>http://</a:t>
            </a:r>
            <a:r>
              <a:rPr lang="en-US" altLang="en-US" sz="800">
                <a:solidFill>
                  <a:schemeClr val="bg1"/>
                </a:solidFill>
              </a:rPr>
              <a:t>www.pbs.org/wnet/historyofus/web14/index.html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D8678151-B620-4DDA-AC16-73A33637DA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428624"/>
            <a:ext cx="8229600" cy="45259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en-US" sz="4400" dirty="0">
                <a:solidFill>
                  <a:srgbClr val="3399FF"/>
                </a:solidFill>
              </a:rPr>
              <a:t>Propaganda</a:t>
            </a:r>
            <a:r>
              <a:rPr lang="en-US" altLang="en-US" sz="4400" dirty="0"/>
              <a:t> is often about political issues, and usually includes emotionally charged appeals.</a:t>
            </a:r>
          </a:p>
        </p:txBody>
      </p:sp>
      <p:pic>
        <p:nvPicPr>
          <p:cNvPr id="7172" name="Picture 5" descr="6a00d8341c82c653ef010535c560d6970c-800wi">
            <a:extLst>
              <a:ext uri="{FF2B5EF4-FFF2-40B4-BE49-F238E27FC236}">
                <a16:creationId xmlns:a16="http://schemas.microsoft.com/office/drawing/2014/main" id="{FCEE5E2E-F64A-4FC3-8D44-A52FABCF7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200400"/>
            <a:ext cx="20177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bush_miss_me_yet">
            <a:extLst>
              <a:ext uri="{FF2B5EF4-FFF2-40B4-BE49-F238E27FC236}">
                <a16:creationId xmlns:a16="http://schemas.microsoft.com/office/drawing/2014/main" id="{0DBE1B89-EA82-4771-80F9-9910DFAD8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1"/>
            <a:ext cx="44958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>
            <a:extLst>
              <a:ext uri="{FF2B5EF4-FFF2-40B4-BE49-F238E27FC236}">
                <a16:creationId xmlns:a16="http://schemas.microsoft.com/office/drawing/2014/main" id="{3AB6521B-5291-4FF5-BE66-9E6929544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477001"/>
            <a:ext cx="9144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>
                <a:solidFill>
                  <a:schemeClr val="bg1"/>
                </a:solidFill>
              </a:rPr>
              <a:t>        </a:t>
            </a:r>
            <a:r>
              <a:rPr lang="en-US" altLang="en-US" sz="800">
                <a:solidFill>
                  <a:schemeClr val="bg1"/>
                </a:solidFill>
                <a:hlinkClick r:id="rId5"/>
              </a:rPr>
              <a:t>http://www.zazzle.com/change_we_can_believe_in_poster-228719897857931246</a:t>
            </a:r>
            <a:r>
              <a:rPr lang="en-US" altLang="en-US" sz="800">
                <a:solidFill>
                  <a:schemeClr val="bg1"/>
                </a:solidFill>
              </a:rPr>
              <a:t>            </a:t>
            </a:r>
            <a:r>
              <a:rPr lang="en-US" altLang="en-US" sz="800">
                <a:solidFill>
                  <a:schemeClr val="bg1"/>
                </a:solidFill>
                <a:hlinkClick r:id="rId6"/>
              </a:rPr>
              <a:t>http://www.zazzle.com/miss_me_yet_george_bush_billboard_postcard-239692539098456593</a:t>
            </a:r>
            <a:endParaRPr lang="en-US" altLang="en-US" sz="80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E7844EB8-367E-45E9-890C-836F7441A5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35426" y="441325"/>
            <a:ext cx="8229600" cy="45259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en-US" sz="4000" dirty="0">
                <a:solidFill>
                  <a:srgbClr val="33CCCC"/>
                </a:solidFill>
              </a:rPr>
              <a:t>Reviews</a:t>
            </a:r>
            <a:r>
              <a:rPr lang="en-US" altLang="en-US" sz="4000" dirty="0"/>
              <a:t> evaluate items like books or movies and state an opinion as to whether the product is worth the reader’s time and money.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0C955A42-78C5-479D-BF52-A3AE4770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17188" r="13750" b="14844"/>
          <a:stretch>
            <a:fillRect/>
          </a:stretch>
        </p:blipFill>
        <p:spPr bwMode="auto">
          <a:xfrm>
            <a:off x="3962400" y="3429001"/>
            <a:ext cx="44196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Text Box 5">
            <a:extLst>
              <a:ext uri="{FF2B5EF4-FFF2-40B4-BE49-F238E27FC236}">
                <a16:creationId xmlns:a16="http://schemas.microsoft.com/office/drawing/2014/main" id="{4AB7C805-204B-4707-B187-A308D8F72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29401"/>
            <a:ext cx="9144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">
                <a:solidFill>
                  <a:schemeClr val="bg1"/>
                </a:solidFill>
              </a:rPr>
              <a:t>http://www.imdb.com/movies-in-theaters/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42B96351-ED62-41F3-A4B5-5CEBD6E5F1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5103" y="434010"/>
            <a:ext cx="5178287" cy="566199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000" dirty="0">
                <a:solidFill>
                  <a:srgbClr val="FFCC00"/>
                </a:solidFill>
              </a:rPr>
              <a:t>Blogs</a:t>
            </a:r>
            <a:r>
              <a:rPr lang="en-US" altLang="en-US" sz="4000" dirty="0"/>
              <a:t> provide commentary on a particular topic, often combining text, images, and links to other blogs, web pages, and other media related to its topic. Blogs also allow readers to respond.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97E49E73-49FE-4A3F-AB78-3E763C895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4844" r="17500" b="14844"/>
          <a:stretch>
            <a:fillRect/>
          </a:stretch>
        </p:blipFill>
        <p:spPr bwMode="auto">
          <a:xfrm>
            <a:off x="5791200" y="1981200"/>
            <a:ext cx="4648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Text Box 5">
            <a:extLst>
              <a:ext uri="{FF2B5EF4-FFF2-40B4-BE49-F238E27FC236}">
                <a16:creationId xmlns:a16="http://schemas.microsoft.com/office/drawing/2014/main" id="{1D7E8B84-4C4C-4433-9B1D-75D2EB5E1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096001"/>
            <a:ext cx="4724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">
                <a:solidFill>
                  <a:schemeClr val="bg1"/>
                </a:solidFill>
              </a:rPr>
              <a:t>http://www.ted.com/talks/marcel_dicke_why_not_eat_insects.html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663</Words>
  <Application>Microsoft Office PowerPoint</Application>
  <PresentationFormat>Widescreen</PresentationFormat>
  <Paragraphs>61</Paragraphs>
  <Slides>21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Metropolitan</vt:lpstr>
      <vt:lpstr>Paper 1: Language Genres  Language of Persuasion Ms. Deasy</vt:lpstr>
      <vt:lpstr>PowerPoint Presentation</vt:lpstr>
      <vt:lpstr>Forms of Persuasive Writing</vt:lpstr>
      <vt:lpstr>Forms of Persuasive 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Banishing to Room 101:</vt:lpstr>
      <vt:lpstr>PowerPoint Presentation</vt:lpstr>
      <vt:lpstr>Your Turn…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1: Language Genres  Language of Persuasion Ms. Deasy</dc:title>
  <dc:creator>ciara deasy</dc:creator>
  <cp:lastModifiedBy>ciara deasy</cp:lastModifiedBy>
  <cp:revision>2</cp:revision>
  <dcterms:created xsi:type="dcterms:W3CDTF">2020-09-04T19:01:51Z</dcterms:created>
  <dcterms:modified xsi:type="dcterms:W3CDTF">2020-09-04T19:06:28Z</dcterms:modified>
</cp:coreProperties>
</file>