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2F9EE-6220-4330-A64E-709C29A9E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EC2D8-0266-4A83-A271-08368E6C6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DADE9-0708-495B-A0F1-A0E89E9D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C6355-9E88-4E31-AA78-E6D241E7E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801FE-8401-4B7D-B437-E3E480BFC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942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3E3A7-FB18-40CF-AEAF-3A97F310E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4C1AE-956D-4B70-8615-8F87E2D05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478DA-C629-4B81-8FBE-B0B7FA15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A8FD5-841C-43A1-B8D3-AA2BD965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3EB92-B85B-4A5F-9389-FBC9F170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8211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1020A-1037-4EBB-9307-1D50B7210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8B26D-1143-4267-BE15-DAE48BFB7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8B05E-3E4E-4501-AF24-80CDD675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F2835-F078-4FB3-990B-8E77533EA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82B4-4F1C-4D09-8447-815EDBC9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574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3FB15-653E-42DD-9631-D711F26B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829E5-F049-4694-9992-8C666794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D4B07-03D7-4ED4-A54D-4AF0CA96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1A700-BFBA-4858-A7DD-C9FD38F49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5D57F-E445-4407-AF54-A02DBCF9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410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D88D-2EEB-4468-9525-464F47288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3C3E4-8D5C-4BBF-892B-6D3072E05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35D8D-89BE-4512-909F-BCB8D6C0F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FB824-15DD-41EC-9D4F-A1B87AE5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8D09-6B26-400C-A445-22CFEA08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171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7DB82-9062-4AAA-AC67-32B08BA89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58D6-EC5E-4101-A037-9A025126C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0955E5-B427-4539-BB3A-34D612215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2C457-E0C6-4A66-9A4D-EBB008DC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89C9E-8DF5-4F16-BC97-4521BFFC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DC7323-8FEB-4179-9969-5E64B710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356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951B-6184-4322-BEB3-8AA9233E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560DC-A061-45ED-9BF2-2107FDDD2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F799B-738F-4F56-8748-580BCC69C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2E18B6-DE62-4341-A3AD-73503E7BC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9F67B1-8FEF-454E-845C-47F77554A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EDC3D2-E60A-4ACD-92AE-7C75EF55A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A52D39-0C71-49EC-884F-846E0777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C80FA-5E0B-4FC0-B1FF-409985D82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023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82AF-80E8-4F8B-AFCB-25A0291A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E555B9-28FA-4CCE-8EC3-2C196E70B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2EF40-E185-470B-9067-28003751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136FE2-F39E-45D1-8017-A2F71431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373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64F68-00DD-4555-9CBD-CEB22E4B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89F662-8979-4AD4-812E-727F47B7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88DF5-8AD4-4198-96F2-2C9ABE98C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262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BF85-ED7E-43CD-942D-936FDEC36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0FFF6-1738-456B-AC29-8F6A443DD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F4E74-74AA-4C54-B1F0-96AC9AFED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C140C-7393-4939-95F1-E0B32B242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04C85-F2BC-4F12-B0F5-617CF2FFD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B71D1-2B6C-45BD-9F2D-5613825F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5271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E014E-3AA3-4932-96F1-EF0D41EB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67ACAA-ABDF-42B3-A29F-7A9CE0053D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DAE8D-3FC4-48C4-96BA-6A065B593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4985D-2DCF-4415-BB16-5F1D1B8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8884B-9402-4D0F-B6F8-182EA0F2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28E0D-5D44-40A8-B92B-22F4B6473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915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04273-8E42-4065-8F1D-0DC45F1D8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73324-B7C2-432D-B5BE-F19015C18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8B8C1-6AA9-45AE-9C0D-2EEDBFBB1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D945-EE5D-494A-AF0B-5A60F8EC39FA}" type="datetimeFigureOut">
              <a:rPr lang="en-IE" smtClean="0"/>
              <a:t>04/09/2020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8E10E-E551-4C12-9085-89A50F0FC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A7D81-96C8-4C37-82D9-C0CED3323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5FFD-C14B-4600-B392-D6F610187C0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780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ie/url?sa=i&amp;rct=j&amp;q=&amp;esrc=s&amp;source=images&amp;cd=&amp;ved=2ahUKEwid686jj63kAhXloFwKHc9ZCs0QjRx6BAgBEAQ&amp;url=https%3A%2F%2Fwww.wikihow.com%2FWrite-a-Descriptive-Paragraph&amp;psig=AOvVaw3M8_kkg58n-Q82O8BpaNe0&amp;ust=156734123550526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682636-8E56-4FB8-8896-FBC9DEE93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Language of Narration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C48E2-5984-45AA-B49A-587C99E5F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IE">
                <a:solidFill>
                  <a:srgbClr val="FFFFFF"/>
                </a:solidFill>
              </a:rPr>
              <a:t>(Fiction)</a:t>
            </a:r>
          </a:p>
        </p:txBody>
      </p:sp>
    </p:spTree>
    <p:extLst>
      <p:ext uri="{BB962C8B-B14F-4D97-AF65-F5344CB8AC3E}">
        <p14:creationId xmlns:p14="http://schemas.microsoft.com/office/powerpoint/2010/main" val="2878108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hoto, many, bunch, covered&#10;&#10;Description automatically generated">
            <a:extLst>
              <a:ext uri="{FF2B5EF4-FFF2-40B4-BE49-F238E27FC236}">
                <a16:creationId xmlns:a16="http://schemas.microsoft.com/office/drawing/2014/main" id="{435ED5F8-5009-4D7F-B62A-6F25AD04D4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63" r="12410"/>
          <a:stretch/>
        </p:blipFill>
        <p:spPr>
          <a:xfrm rot="21600000"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5D769-E7A7-40D0-BF72-FA7FD4185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267286"/>
            <a:ext cx="5814645" cy="6231988"/>
          </a:xfrm>
        </p:spPr>
        <p:txBody>
          <a:bodyPr anchor="ctr">
            <a:normAutofit/>
          </a:bodyPr>
          <a:lstStyle/>
          <a:p>
            <a:r>
              <a:rPr lang="en-IE" sz="3200" dirty="0">
                <a:solidFill>
                  <a:srgbClr val="000000"/>
                </a:solidFill>
              </a:rPr>
              <a:t>Narrative fiction tells the reader stories that have been made up.</a:t>
            </a:r>
          </a:p>
          <a:p>
            <a:r>
              <a:rPr lang="en-IE" sz="3200" dirty="0">
                <a:solidFill>
                  <a:srgbClr val="000000"/>
                </a:solidFill>
              </a:rPr>
              <a:t>The writer intends to describe an event, a person or a place.</a:t>
            </a:r>
          </a:p>
          <a:p>
            <a:r>
              <a:rPr lang="en-IE" sz="3200" dirty="0">
                <a:solidFill>
                  <a:srgbClr val="000000"/>
                </a:solidFill>
              </a:rPr>
              <a:t>They want the reader to share the emotions and experiences of the characters.</a:t>
            </a:r>
          </a:p>
          <a:p>
            <a:r>
              <a:rPr lang="en-IE" sz="3200" dirty="0">
                <a:solidFill>
                  <a:srgbClr val="000000"/>
                </a:solidFill>
              </a:rPr>
              <a:t>This kind of writing is aimed at all readers because it appeals to a variety of interests, memories and emotions.</a:t>
            </a:r>
          </a:p>
        </p:txBody>
      </p:sp>
    </p:spTree>
    <p:extLst>
      <p:ext uri="{BB962C8B-B14F-4D97-AF65-F5344CB8AC3E}">
        <p14:creationId xmlns:p14="http://schemas.microsoft.com/office/powerpoint/2010/main" val="317369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9A6E7-DE94-48E9-A8D1-97CA8AE6A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51" y="629266"/>
            <a:ext cx="3667039" cy="1676603"/>
          </a:xfrm>
        </p:spPr>
        <p:txBody>
          <a:bodyPr>
            <a:normAutofit/>
          </a:bodyPr>
          <a:lstStyle/>
          <a:p>
            <a:r>
              <a:rPr lang="en-IE" sz="5400" dirty="0"/>
              <a:t>Features: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211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map, text&#10;&#10;Description automatically generated">
            <a:extLst>
              <a:ext uri="{FF2B5EF4-FFF2-40B4-BE49-F238E27FC236}">
                <a16:creationId xmlns:a16="http://schemas.microsoft.com/office/drawing/2014/main" id="{53F1DED3-67F0-429A-8232-940B1A98F9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42" y="1829446"/>
            <a:ext cx="6064660" cy="3199108"/>
          </a:xfrm>
          <a:prstGeom prst="rect">
            <a:avLst/>
          </a:prstGeom>
          <a:effectLst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E0537-89FB-4AAF-B4CC-DB91FBE9A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5753" y="2438401"/>
            <a:ext cx="3667036" cy="3779520"/>
          </a:xfrm>
        </p:spPr>
        <p:txBody>
          <a:bodyPr>
            <a:normAutofit/>
          </a:bodyPr>
          <a:lstStyle/>
          <a:p>
            <a:r>
              <a:rPr lang="en-IE" sz="4000" dirty="0"/>
              <a:t>Usually first person or third person narrative.</a:t>
            </a:r>
          </a:p>
          <a:p>
            <a:pPr marL="0" indent="0">
              <a:buNone/>
            </a:pP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23760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ouse with a grass field&#10;&#10;Description automatically generated">
            <a:extLst>
              <a:ext uri="{FF2B5EF4-FFF2-40B4-BE49-F238E27FC236}">
                <a16:creationId xmlns:a16="http://schemas.microsoft.com/office/drawing/2014/main" id="{C231CB5D-2602-46EE-B3A3-2A515A11ED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01" r="12232" b="2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4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AC022C-69EE-4E34-A461-0AFE6304E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endParaRPr lang="en-IE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90599-E0E2-403A-B083-4F314897E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IE" sz="6600" dirty="0">
                <a:solidFill>
                  <a:srgbClr val="000000"/>
                </a:solidFill>
              </a:rPr>
              <a:t>Careful creation of the setting</a:t>
            </a:r>
          </a:p>
        </p:txBody>
      </p:sp>
    </p:spTree>
    <p:extLst>
      <p:ext uri="{BB962C8B-B14F-4D97-AF65-F5344CB8AC3E}">
        <p14:creationId xmlns:p14="http://schemas.microsoft.com/office/powerpoint/2010/main" val="117739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B35F886-1102-4486-830A-34F41439C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DEFD1BC-7AD4-41EC-8E11-4E5E8AC54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B0E5C8B-3874-4B3C-BAD4-9EFE85FEA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7DA6224-9378-452F-A53A-DD0BF1972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1DE869DF-C006-49F7-B9FF-0317F64E9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D200C16-6204-4580-AB37-7E94176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0DE7603-6DD0-4DB6-88FC-5402B9D4A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6" descr="Two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25815FFB-4FF5-404E-A8CD-E687BF3174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2" r="4850" b="1"/>
          <a:stretch/>
        </p:blipFill>
        <p:spPr>
          <a:xfrm>
            <a:off x="603504" y="417317"/>
            <a:ext cx="3549663" cy="3157838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975C268C-D419-4123-9FAD-0E2B7F9EE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584794"/>
            <a:ext cx="304800" cy="429768"/>
            <a:chOff x="215328" y="-46937"/>
            <a:chExt cx="304800" cy="2773841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A7E309C-A3BD-432E-8CB5-F0B642528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F1F621C-4533-4835-ADE2-372F2763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EFC8245-5168-4DAF-930D-09A7BDDA6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92ED34-5046-4043-AEF8-2DF7C4806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A person wearing a costume&#10;&#10;Description automatically generated">
            <a:extLst>
              <a:ext uri="{FF2B5EF4-FFF2-40B4-BE49-F238E27FC236}">
                <a16:creationId xmlns:a16="http://schemas.microsoft.com/office/drawing/2014/main" id="{DCCE38F9-A89F-4445-A3D8-021C545B06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4" r="2" b="42668"/>
          <a:stretch/>
        </p:blipFill>
        <p:spPr>
          <a:xfrm>
            <a:off x="4280448" y="406043"/>
            <a:ext cx="3549663" cy="316287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 descr="A picture containing outdoor, road, person, tree&#10;&#10;Description automatically generated">
            <a:extLst>
              <a:ext uri="{FF2B5EF4-FFF2-40B4-BE49-F238E27FC236}">
                <a16:creationId xmlns:a16="http://schemas.microsoft.com/office/drawing/2014/main" id="{4387A03F-9BD0-42C1-9438-0BC66CD53D6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0895"/>
          <a:stretch/>
        </p:blipFill>
        <p:spPr>
          <a:xfrm>
            <a:off x="7949294" y="406043"/>
            <a:ext cx="3549663" cy="3162873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3CFDE-844C-4893-9D3F-1C91A643A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8288" y="4048930"/>
            <a:ext cx="5994666" cy="2129599"/>
          </a:xfrm>
          <a:noFill/>
        </p:spPr>
        <p:txBody>
          <a:bodyPr anchor="t">
            <a:normAutofit/>
          </a:bodyPr>
          <a:lstStyle/>
          <a:p>
            <a:pPr algn="ctr"/>
            <a:r>
              <a:rPr lang="en-IE" sz="5400" dirty="0">
                <a:solidFill>
                  <a:schemeClr val="bg1"/>
                </a:solidFill>
              </a:rPr>
              <a:t>Engaging characters</a:t>
            </a:r>
          </a:p>
        </p:txBody>
      </p:sp>
    </p:spTree>
    <p:extLst>
      <p:ext uri="{BB962C8B-B14F-4D97-AF65-F5344CB8AC3E}">
        <p14:creationId xmlns:p14="http://schemas.microsoft.com/office/powerpoint/2010/main" val="325046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descriptive opening paragraph">
            <a:hlinkClick r:id="rId2"/>
            <a:extLst>
              <a:ext uri="{FF2B5EF4-FFF2-40B4-BE49-F238E27FC236}">
                <a16:creationId xmlns:a16="http://schemas.microsoft.com/office/drawing/2014/main" id="{5DBFA501-3D26-4C7C-9D44-05CB5B3B1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r="1" b="1"/>
          <a:stretch/>
        </p:blipFill>
        <p:spPr bwMode="auto">
          <a:xfrm>
            <a:off x="804101" y="804101"/>
            <a:ext cx="6730556" cy="5249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288E-4441-4D46-9589-DE79C1CF9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5105" y="3072208"/>
            <a:ext cx="3264916" cy="2660684"/>
          </a:xfrm>
        </p:spPr>
        <p:txBody>
          <a:bodyPr anchor="t">
            <a:normAutofit/>
          </a:bodyPr>
          <a:lstStyle/>
          <a:p>
            <a:r>
              <a:rPr lang="en-IE" sz="2000">
                <a:solidFill>
                  <a:srgbClr val="FFFFFF"/>
                </a:solidFill>
              </a:rPr>
              <a:t>Descriptive language</a:t>
            </a:r>
          </a:p>
        </p:txBody>
      </p:sp>
      <p:sp>
        <p:nvSpPr>
          <p:cNvPr id="79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0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33272-A610-484D-AA0D-91088FF86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2" y="321733"/>
            <a:ext cx="5194120" cy="5855229"/>
          </a:xfrm>
        </p:spPr>
        <p:txBody>
          <a:bodyPr>
            <a:normAutofit/>
          </a:bodyPr>
          <a:lstStyle/>
          <a:p>
            <a:r>
              <a:rPr lang="en-GB" sz="4000" dirty="0"/>
              <a:t>The story can be fact or fiction.  </a:t>
            </a:r>
          </a:p>
          <a:p>
            <a:r>
              <a:rPr lang="en-GB" sz="4000" dirty="0"/>
              <a:t>Autobiographies are written in a narrative style: they generally present us with the events of the subject's life in chronological order.</a:t>
            </a:r>
            <a:endParaRPr lang="en-IE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4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erson looking at the camera&#10;&#10;Description automatically generated">
            <a:extLst>
              <a:ext uri="{FF2B5EF4-FFF2-40B4-BE49-F238E27FC236}">
                <a16:creationId xmlns:a16="http://schemas.microsoft.com/office/drawing/2014/main" id="{1838813C-C0EC-4819-B534-8C4484D8EF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6711149" y="321734"/>
            <a:ext cx="1783835" cy="27398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text, newspaper, person, photo&#10;&#10;Description automatically generated">
            <a:extLst>
              <a:ext uri="{FF2B5EF4-FFF2-40B4-BE49-F238E27FC236}">
                <a16:creationId xmlns:a16="http://schemas.microsoft.com/office/drawing/2014/main" id="{537DD0C6-3ACA-48CE-8EAC-2D23DFE317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016" y="321734"/>
            <a:ext cx="1783835" cy="2739814"/>
          </a:xfrm>
          <a:prstGeom prst="rect">
            <a:avLst/>
          </a:prstGeom>
        </p:spPr>
      </p:pic>
      <p:pic>
        <p:nvPicPr>
          <p:cNvPr id="7" name="Picture 6" descr="A close up of a mans face&#10;&#10;Description automatically generated">
            <a:extLst>
              <a:ext uri="{FF2B5EF4-FFF2-40B4-BE49-F238E27FC236}">
                <a16:creationId xmlns:a16="http://schemas.microsoft.com/office/drawing/2014/main" id="{4E4D08D8-FABB-4C8C-A7EB-C5E6A44BB0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392" y="3796452"/>
            <a:ext cx="3649216" cy="255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926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5782D3-6CED-43A7-BE35-09C48F809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6721F593-ECD2-4B5B-AAE4-0866A4CDC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9586" y="1070835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71DEE99F-D18C-4025-BA3F-CEBF5258E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988949" y="803186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76FA5D9-3A7C-4FA7-9BA8-1905D703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13372" y="804101"/>
            <a:ext cx="388023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79E4598-BC0C-42F7-824C-A1538726ED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" r="1" b="1"/>
          <a:stretch/>
        </p:blipFill>
        <p:spPr>
          <a:xfrm>
            <a:off x="804101" y="804101"/>
            <a:ext cx="6730556" cy="52497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5C9CF-B8DA-48F7-9F52-EAB63CD61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7595" y="1364566"/>
            <a:ext cx="3292426" cy="4368326"/>
          </a:xfrm>
        </p:spPr>
        <p:txBody>
          <a:bodyPr anchor="t">
            <a:normAutofit fontScale="92500"/>
          </a:bodyPr>
          <a:lstStyle/>
          <a:p>
            <a:r>
              <a:rPr lang="en-GB" sz="4400" dirty="0">
                <a:solidFill>
                  <a:srgbClr val="FFFFFF"/>
                </a:solidFill>
              </a:rPr>
              <a:t>The language of narration often contains an element of aesthetic language.</a:t>
            </a:r>
            <a:endParaRPr lang="en-IE" sz="4400" dirty="0">
              <a:solidFill>
                <a:srgbClr val="FFFFFF"/>
              </a:solidFill>
            </a:endParaRP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4652D57C-331F-43B8-9C07-69FBA9C02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671258" y="1530154"/>
            <a:ext cx="520741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4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Language of Narration</vt:lpstr>
      <vt:lpstr>PowerPoint Presentation</vt:lpstr>
      <vt:lpstr>Features: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of Narration</dc:title>
  <dc:creator>ciara deasy</dc:creator>
  <cp:lastModifiedBy>ciara deasy</cp:lastModifiedBy>
  <cp:revision>1</cp:revision>
  <dcterms:created xsi:type="dcterms:W3CDTF">2020-09-04T19:21:44Z</dcterms:created>
  <dcterms:modified xsi:type="dcterms:W3CDTF">2020-09-04T19:21:55Z</dcterms:modified>
</cp:coreProperties>
</file>