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0T13:54:24.0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4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0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5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9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5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2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rriculumonline.ie/Junior-cycle/Junior-Cycle-Subjects/English-(1)/Examples-of-Student-Work/Examples-of-Oral-Communication-(2nd-year)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A3qofuTUG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F5F7E-DF50-4C3D-A5B3-0F553DEC86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978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588B24-71E7-4A71-ADE7-F7FB2B285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IE" dirty="0"/>
              <a:t>Junior Cycle English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05ED3-ACC1-4191-B0EB-AE45B762D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IE" sz="6000" b="1" dirty="0"/>
              <a:t>CBA 1 : Oral Presentation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44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00F5A-EE25-4EB6-B52A-64A818CE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IE" dirty="0"/>
              <a:t>Time to reflect…</a:t>
            </a:r>
            <a:endParaRPr lang="en-IE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D43B4E"/>
          </a:solidFill>
          <a:ln w="38100" cap="rnd">
            <a:solidFill>
              <a:srgbClr val="D43B4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4799F-6A2A-44BB-85C2-A7CC07149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IE" sz="4400" dirty="0"/>
              <a:t>When you are finished you will be asked to fill in a reflection sheet.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D405ED-EDD5-41AA-B710-373B8D0978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78" y="179500"/>
            <a:ext cx="4902950" cy="697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9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F75C-9A8C-40FB-B476-F40428D8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 look at some others: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30CF-850C-43E2-A9F5-F15D57F61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https://www.curriculumonline.ie/Junior-cycle/Junior-Cycle-Subjects/English-(1)/Examples-of-Student-Work/Examples-of-Oral-Communication-(2nd-year)/</a:t>
            </a:r>
            <a:endParaRPr lang="en-IE" dirty="0"/>
          </a:p>
          <a:p>
            <a:endParaRPr lang="en-IE" dirty="0"/>
          </a:p>
          <a:p>
            <a:r>
              <a:rPr lang="en-IE" dirty="0"/>
              <a:t>Click on this link, you might get to see some other students</a:t>
            </a:r>
            <a:r>
              <a:rPr lang="en-IE"/>
              <a:t>’ work</a:t>
            </a:r>
          </a:p>
        </p:txBody>
      </p:sp>
    </p:spTree>
    <p:extLst>
      <p:ext uri="{BB962C8B-B14F-4D97-AF65-F5344CB8AC3E}">
        <p14:creationId xmlns:p14="http://schemas.microsoft.com/office/powerpoint/2010/main" val="1712637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BB730-49F9-45CE-A164-CB7518CD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489" y="840026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800" dirty="0"/>
              <a:t>Best of luck! Any questions just ask!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43B4E"/>
          </a:solidFill>
          <a:ln w="38100" cap="rnd">
            <a:solidFill>
              <a:srgbClr val="D43B4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5B55F794-B2CB-4FAC-BED0-DC7FEF9E6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144" y="640080"/>
            <a:ext cx="55504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8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C639-E07C-4A7D-A037-2319BC7D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9C8F-494B-44E5-BAF8-E7DAFBEC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929384"/>
            <a:ext cx="11100582" cy="4928616"/>
          </a:xfrm>
        </p:spPr>
        <p:txBody>
          <a:bodyPr>
            <a:normAutofit fontScale="92500"/>
          </a:bodyPr>
          <a:lstStyle/>
          <a:p>
            <a:r>
              <a:rPr lang="en-IE" sz="5400" dirty="0"/>
              <a:t>A presentation where you must talk for three minutes approximately</a:t>
            </a:r>
          </a:p>
          <a:p>
            <a:r>
              <a:rPr lang="en-IE" sz="5400" dirty="0"/>
              <a:t>This can be on any topic you would like</a:t>
            </a:r>
          </a:p>
          <a:p>
            <a:r>
              <a:rPr lang="en-IE" sz="5400" dirty="0"/>
              <a:t>You can have notes/ props etc. but remember… it is the PRESENTATION that matters – so you must make eye contact and use the appropriate body language</a:t>
            </a:r>
          </a:p>
        </p:txBody>
      </p:sp>
    </p:spTree>
    <p:extLst>
      <p:ext uri="{BB962C8B-B14F-4D97-AF65-F5344CB8AC3E}">
        <p14:creationId xmlns:p14="http://schemas.microsoft.com/office/powerpoint/2010/main" val="68251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F691-59F7-471F-AA42-32AB00B71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This can be done in groups but, in my opinion, you are more likely to get a higher grade descriptor if you do it on your own.</a:t>
            </a:r>
          </a:p>
        </p:txBody>
      </p:sp>
    </p:spTree>
    <p:extLst>
      <p:ext uri="{BB962C8B-B14F-4D97-AF65-F5344CB8AC3E}">
        <p14:creationId xmlns:p14="http://schemas.microsoft.com/office/powerpoint/2010/main" val="116155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5A92-5238-475F-BBC3-30015C06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8398C-6EE8-40E7-83AE-4F4738DA0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Your topic must be well researched – you will need to engage well with it – don’t just copy and paste something from the internet and read it off a sheet</a:t>
            </a:r>
          </a:p>
          <a:p>
            <a:r>
              <a:rPr lang="en-IE" sz="4000" dirty="0"/>
              <a:t>Keep a list of the websites you used for your research in your Copy Book</a:t>
            </a:r>
          </a:p>
          <a:p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74814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78076-9AC0-4523-8FB4-CBA3D40A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800" dirty="0"/>
              <a:t>You will have to fill in a research plan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43B4E"/>
          </a:solidFill>
          <a:ln w="38100" cap="rnd">
            <a:solidFill>
              <a:srgbClr val="D43B4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2B622D-A3B9-473A-B8DA-73A5D0869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102" t="15471" r="36745" b="12106"/>
          <a:stretch/>
        </p:blipFill>
        <p:spPr>
          <a:xfrm>
            <a:off x="4541651" y="639193"/>
            <a:ext cx="8629372" cy="485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5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7498-961D-4EB7-9528-49C5984C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Format – You Can: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AAFEB-DB20-4917-A261-2AF0879B7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929384"/>
            <a:ext cx="11009243" cy="4762964"/>
          </a:xfrm>
        </p:spPr>
        <p:txBody>
          <a:bodyPr>
            <a:normAutofit/>
          </a:bodyPr>
          <a:lstStyle/>
          <a:p>
            <a:r>
              <a:rPr lang="en-IE" sz="4000" dirty="0"/>
              <a:t>Write and recite your own poem</a:t>
            </a:r>
          </a:p>
          <a:p>
            <a:r>
              <a:rPr lang="en-IE" sz="4000" dirty="0"/>
              <a:t>Act out a scene you wrote – or a scene from a play/ tv show you like</a:t>
            </a:r>
          </a:p>
          <a:p>
            <a:r>
              <a:rPr lang="en-IE" sz="4000" dirty="0"/>
              <a:t>Talk to us about your favourite hobby</a:t>
            </a:r>
          </a:p>
          <a:p>
            <a:r>
              <a:rPr lang="en-IE" sz="4000" dirty="0"/>
              <a:t>Review your favourite book / film</a:t>
            </a:r>
          </a:p>
          <a:p>
            <a:r>
              <a:rPr lang="en-IE" sz="4000" dirty="0"/>
              <a:t>Tell us about a pet or family member</a:t>
            </a:r>
          </a:p>
          <a:p>
            <a:r>
              <a:rPr lang="en-IE" sz="4000" dirty="0"/>
              <a:t>The possibilities are endless</a:t>
            </a:r>
          </a:p>
          <a:p>
            <a:endParaRPr lang="en-IE" sz="4000" dirty="0"/>
          </a:p>
          <a:p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92229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A1337-A83B-42DA-B959-49B6FB12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/>
              <a:t>Grading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43B4E"/>
          </a:solidFill>
          <a:ln w="38100" cap="rnd">
            <a:solidFill>
              <a:srgbClr val="D43B4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6A821C-5A81-4762-A7C5-4E2C1B8BA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810" y="-26725"/>
            <a:ext cx="6574912" cy="688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2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8AE4E-696A-412D-B6ED-879DC66F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You will be awarded one of the four Grade Descriptors above – and this will appear on your Junior Cycle Profile of Achievement</a:t>
            </a:r>
          </a:p>
        </p:txBody>
      </p:sp>
    </p:spTree>
    <p:extLst>
      <p:ext uri="{BB962C8B-B14F-4D97-AF65-F5344CB8AC3E}">
        <p14:creationId xmlns:p14="http://schemas.microsoft.com/office/powerpoint/2010/main" val="359013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D6DFAA-615E-4940-B39D-149A1555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The Dos and Don’ts of Presentations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D43B4E"/>
          </a:solidFill>
          <a:ln w="38100" cap="rnd">
            <a:solidFill>
              <a:srgbClr val="D43B4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Oral presentations | Must Dos and Don'ts | Speech delivery | Lisa Tran">
            <a:hlinkClick r:id="" action="ppaction://media"/>
            <a:extLst>
              <a:ext uri="{FF2B5EF4-FFF2-40B4-BE49-F238E27FC236}">
                <a16:creationId xmlns:a16="http://schemas.microsoft.com/office/drawing/2014/main" id="{D400C94F-BE9C-4382-BE66-15425B2479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54296" y="1386173"/>
            <a:ext cx="7214616" cy="405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3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34"/>
      </a:dk2>
      <a:lt2>
        <a:srgbClr val="E2E8E7"/>
      </a:lt2>
      <a:accent1>
        <a:srgbClr val="D43B4E"/>
      </a:accent1>
      <a:accent2>
        <a:srgbClr val="C32A7C"/>
      </a:accent2>
      <a:accent3>
        <a:srgbClr val="D43BCE"/>
      </a:accent3>
      <a:accent4>
        <a:srgbClr val="892AC3"/>
      </a:accent4>
      <a:accent5>
        <a:srgbClr val="5F40D5"/>
      </a:accent5>
      <a:accent6>
        <a:srgbClr val="3452C5"/>
      </a:accent6>
      <a:hlink>
        <a:srgbClr val="8A62CA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302</Words>
  <Application>Microsoft Office PowerPoint</Application>
  <PresentationFormat>Widescreen</PresentationFormat>
  <Paragraphs>28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Modern Love</vt:lpstr>
      <vt:lpstr>The Hand</vt:lpstr>
      <vt:lpstr>SketchyVTI</vt:lpstr>
      <vt:lpstr>Junior Cycle English</vt:lpstr>
      <vt:lpstr>What is it?</vt:lpstr>
      <vt:lpstr>PowerPoint Presentation</vt:lpstr>
      <vt:lpstr>Research</vt:lpstr>
      <vt:lpstr>You will have to fill in a research plan</vt:lpstr>
      <vt:lpstr>Format – You Can:</vt:lpstr>
      <vt:lpstr>Grading</vt:lpstr>
      <vt:lpstr>PowerPoint Presentation</vt:lpstr>
      <vt:lpstr>The Dos and Don’ts of Presentations</vt:lpstr>
      <vt:lpstr>Time to reflect…</vt:lpstr>
      <vt:lpstr>A look at some others:</vt:lpstr>
      <vt:lpstr>Best of luck! Any questions just ask!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Cycle English</dc:title>
  <dc:creator>ciara deasy</dc:creator>
  <cp:lastModifiedBy>ciara deasy</cp:lastModifiedBy>
  <cp:revision>2</cp:revision>
  <dcterms:created xsi:type="dcterms:W3CDTF">2020-04-20T13:52:34Z</dcterms:created>
  <dcterms:modified xsi:type="dcterms:W3CDTF">2020-04-20T14:01:23Z</dcterms:modified>
</cp:coreProperties>
</file>