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8527-9401-46CE-B6C2-65B1CA517E95}" type="datetimeFigureOut">
              <a:rPr lang="en-IE" smtClean="0"/>
              <a:t>13/11/2013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4489-8853-4127-B4D8-FCC4BEE4D4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5314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8527-9401-46CE-B6C2-65B1CA517E95}" type="datetimeFigureOut">
              <a:rPr lang="en-IE" smtClean="0"/>
              <a:t>13/11/2013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4489-8853-4127-B4D8-FCC4BEE4D4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2625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8527-9401-46CE-B6C2-65B1CA517E95}" type="datetimeFigureOut">
              <a:rPr lang="en-IE" smtClean="0"/>
              <a:t>13/11/2013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4489-8853-4127-B4D8-FCC4BEE4D4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175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8527-9401-46CE-B6C2-65B1CA517E95}" type="datetimeFigureOut">
              <a:rPr lang="en-IE" smtClean="0"/>
              <a:t>13/11/2013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4489-8853-4127-B4D8-FCC4BEE4D4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312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8527-9401-46CE-B6C2-65B1CA517E95}" type="datetimeFigureOut">
              <a:rPr lang="en-IE" smtClean="0"/>
              <a:t>13/11/2013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4489-8853-4127-B4D8-FCC4BEE4D4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0454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8527-9401-46CE-B6C2-65B1CA517E95}" type="datetimeFigureOut">
              <a:rPr lang="en-IE" smtClean="0"/>
              <a:t>13/11/2013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4489-8853-4127-B4D8-FCC4BEE4D4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2899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8527-9401-46CE-B6C2-65B1CA517E95}" type="datetimeFigureOut">
              <a:rPr lang="en-IE" smtClean="0"/>
              <a:t>13/11/2013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4489-8853-4127-B4D8-FCC4BEE4D4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454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8527-9401-46CE-B6C2-65B1CA517E95}" type="datetimeFigureOut">
              <a:rPr lang="en-IE" smtClean="0"/>
              <a:t>13/11/2013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4489-8853-4127-B4D8-FCC4BEE4D4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3104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8527-9401-46CE-B6C2-65B1CA517E95}" type="datetimeFigureOut">
              <a:rPr lang="en-IE" smtClean="0"/>
              <a:t>13/11/2013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4489-8853-4127-B4D8-FCC4BEE4D4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1871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8527-9401-46CE-B6C2-65B1CA517E95}" type="datetimeFigureOut">
              <a:rPr lang="en-IE" smtClean="0"/>
              <a:t>13/11/2013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4489-8853-4127-B4D8-FCC4BEE4D4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88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8527-9401-46CE-B6C2-65B1CA517E95}" type="datetimeFigureOut">
              <a:rPr lang="en-IE" smtClean="0"/>
              <a:t>13/11/2013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4489-8853-4127-B4D8-FCC4BEE4D4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151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E8527-9401-46CE-B6C2-65B1CA517E95}" type="datetimeFigureOut">
              <a:rPr lang="en-IE" smtClean="0"/>
              <a:t>13/11/2013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04489-8853-4127-B4D8-FCC4BEE4D4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1421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iffsnotes.com/WileyCDA/LitNote/id-93,pageNum-15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James Joyce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err="1" smtClean="0"/>
              <a:t>Eveline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6503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09675"/>
          </a:xfrm>
        </p:spPr>
        <p:txBody>
          <a:bodyPr/>
          <a:lstStyle/>
          <a:p>
            <a:r>
              <a:rPr lang="en-US" altLang="zh-TW" sz="4800">
                <a:latin typeface="Arial"/>
              </a:rPr>
              <a:t>“</a:t>
            </a:r>
            <a:r>
              <a:rPr lang="en-US" altLang="zh-TW" sz="4800"/>
              <a:t>Eveline</a:t>
            </a:r>
            <a:r>
              <a:rPr lang="en-US" altLang="zh-TW" sz="4800">
                <a:latin typeface="Arial"/>
              </a:rPr>
              <a:t>”</a:t>
            </a:r>
            <a:endParaRPr lang="en-US" altLang="zh-TW" sz="48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91513" cy="48244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TW" sz="4400"/>
              <a:t>Theme</a:t>
            </a:r>
          </a:p>
          <a:p>
            <a:r>
              <a:rPr lang="en-US" altLang="zh-TW" sz="4000"/>
              <a:t> Struggle between one</a:t>
            </a:r>
            <a:r>
              <a:rPr lang="en-US" altLang="zh-TW" sz="4000">
                <a:latin typeface="Arial"/>
              </a:rPr>
              <a:t>’</a:t>
            </a:r>
            <a:r>
              <a:rPr lang="en-US" altLang="zh-TW" sz="4000"/>
              <a:t>s   </a:t>
            </a:r>
          </a:p>
          <a:p>
            <a:pPr>
              <a:buFont typeface="Wingdings" pitchFamily="2" charset="2"/>
              <a:buNone/>
            </a:pPr>
            <a:r>
              <a:rPr lang="en-US" altLang="zh-TW" sz="4000"/>
              <a:t>   happiness and one</a:t>
            </a:r>
            <a:r>
              <a:rPr lang="en-US" altLang="zh-TW" sz="4000">
                <a:latin typeface="Arial"/>
              </a:rPr>
              <a:t>’</a:t>
            </a:r>
            <a:r>
              <a:rPr lang="en-US" altLang="zh-TW" sz="4000"/>
              <a:t>s responsibility</a:t>
            </a:r>
          </a:p>
          <a:p>
            <a:r>
              <a:rPr lang="en-US" altLang="zh-TW" sz="4000"/>
              <a:t> Spiritual paralysis</a:t>
            </a:r>
          </a:p>
          <a:p>
            <a:r>
              <a:rPr lang="en-US" altLang="zh-TW" sz="4000"/>
              <a:t> Dream vs. Reality</a:t>
            </a:r>
          </a:p>
          <a:p>
            <a:r>
              <a:rPr lang="en-US" altLang="zh-TW" sz="4000"/>
              <a:t> Action vs. Inactivity</a:t>
            </a:r>
          </a:p>
        </p:txBody>
      </p:sp>
    </p:spTree>
    <p:extLst>
      <p:ext uri="{BB962C8B-B14F-4D97-AF65-F5344CB8AC3E}">
        <p14:creationId xmlns:p14="http://schemas.microsoft.com/office/powerpoint/2010/main" val="61958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latin typeface="Arial"/>
              </a:rPr>
              <a:t>“</a:t>
            </a:r>
            <a:r>
              <a:rPr lang="en-US" altLang="zh-TW"/>
              <a:t>Eveline</a:t>
            </a:r>
            <a:r>
              <a:rPr lang="en-US" altLang="zh-TW">
                <a:latin typeface="Arial"/>
              </a:rPr>
              <a:t>”</a:t>
            </a:r>
            <a:endParaRPr lang="en-US" altLang="zh-TW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147050" cy="48958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4000"/>
              <a:t>Character: </a:t>
            </a:r>
            <a:r>
              <a:rPr lang="en-US" altLang="zh-TW" b="1"/>
              <a:t>Eveline</a:t>
            </a:r>
          </a:p>
          <a:p>
            <a:pPr>
              <a:buFontTx/>
              <a:buNone/>
            </a:pPr>
            <a:r>
              <a:rPr lang="en-US" altLang="zh-TW" b="1"/>
              <a:t>  </a:t>
            </a:r>
            <a:r>
              <a:rPr lang="en-US" altLang="zh-TW"/>
              <a:t>- sense of duty/ obedient/ paralysis</a:t>
            </a:r>
          </a:p>
          <a:p>
            <a:r>
              <a:rPr lang="en-US" altLang="zh-TW">
                <a:latin typeface="Times"/>
              </a:rPr>
              <a:t>“</a:t>
            </a:r>
            <a:r>
              <a:rPr lang="en-US" altLang="zh-TW"/>
              <a:t>Everything changes.  Now she was going to go away like the others, to leave her home.</a:t>
            </a:r>
            <a:r>
              <a:rPr lang="en-US" altLang="zh-TW">
                <a:latin typeface="Times"/>
              </a:rPr>
              <a:t>”</a:t>
            </a:r>
            <a:r>
              <a:rPr lang="en-US" altLang="zh-TW"/>
              <a:t> (32) </a:t>
            </a:r>
          </a:p>
          <a:p>
            <a:r>
              <a:rPr lang="en-US" altLang="zh-TW">
                <a:latin typeface="Times"/>
              </a:rPr>
              <a:t>“</a:t>
            </a:r>
            <a:r>
              <a:rPr lang="en-US" altLang="zh-TW"/>
              <a:t>Her eyes gave him no sign of love or farewell or recognition.</a:t>
            </a:r>
            <a:r>
              <a:rPr lang="en-US" altLang="zh-TW">
                <a:latin typeface="Times"/>
              </a:rPr>
              <a:t>”</a:t>
            </a:r>
            <a:r>
              <a:rPr lang="en-US" altLang="zh-TW"/>
              <a:t> (37) </a:t>
            </a:r>
          </a:p>
        </p:txBody>
      </p:sp>
    </p:spTree>
    <p:extLst>
      <p:ext uri="{BB962C8B-B14F-4D97-AF65-F5344CB8AC3E}">
        <p14:creationId xmlns:p14="http://schemas.microsoft.com/office/powerpoint/2010/main" val="196249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latin typeface="Times"/>
              </a:rPr>
              <a:t>“</a:t>
            </a:r>
            <a:r>
              <a:rPr lang="en-US" altLang="zh-TW"/>
              <a:t>Eveline</a:t>
            </a:r>
            <a:r>
              <a:rPr lang="en-US" altLang="zh-TW">
                <a:latin typeface="Times"/>
              </a:rPr>
              <a:t>”</a:t>
            </a:r>
            <a:endParaRPr lang="en-US" altLang="zh-TW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229600" cy="47529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4000"/>
              <a:t>Characters </a:t>
            </a:r>
            <a:endParaRPr lang="en-US" altLang="zh-TW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/>
              <a:t>- </a:t>
            </a:r>
            <a:r>
              <a:rPr lang="en-US" altLang="zh-TW" b="1"/>
              <a:t>Her father </a:t>
            </a:r>
            <a:r>
              <a:rPr lang="en-US" altLang="zh-TW"/>
              <a:t>-- violent - her fear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/>
              <a:t>-	</a:t>
            </a:r>
            <a:r>
              <a:rPr lang="en-US" altLang="zh-TW" b="1"/>
              <a:t>Her mother </a:t>
            </a:r>
            <a:r>
              <a:rPr lang="en-US" altLang="zh-TW">
                <a:effectLst/>
              </a:rPr>
              <a:t>--</a:t>
            </a:r>
            <a:r>
              <a:rPr lang="en-US" altLang="zh-TW"/>
              <a:t> conservative - her duty</a:t>
            </a:r>
          </a:p>
          <a:p>
            <a:pPr>
              <a:lnSpc>
                <a:spcPct val="90000"/>
              </a:lnSpc>
            </a:pPr>
            <a:endParaRPr lang="en-US" altLang="zh-TW"/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altLang="zh-TW" b="1"/>
              <a:t>Frank </a:t>
            </a:r>
            <a:r>
              <a:rPr lang="en-US" altLang="zh-TW"/>
              <a:t>-- kind, open-hearted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/>
              <a:t>             -- her unknown future</a:t>
            </a:r>
          </a:p>
        </p:txBody>
      </p:sp>
    </p:spTree>
    <p:extLst>
      <p:ext uri="{BB962C8B-B14F-4D97-AF65-F5344CB8AC3E}">
        <p14:creationId xmlns:p14="http://schemas.microsoft.com/office/powerpoint/2010/main" val="110467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Symbols in  </a:t>
            </a:r>
            <a:r>
              <a:rPr lang="en-US" altLang="zh-TW" dirty="0">
                <a:latin typeface="Arial"/>
              </a:rPr>
              <a:t>“</a:t>
            </a:r>
            <a:r>
              <a:rPr lang="en-US" altLang="zh-TW" dirty="0" err="1"/>
              <a:t>Eveline</a:t>
            </a:r>
            <a:r>
              <a:rPr lang="en-US" altLang="zh-TW" dirty="0">
                <a:latin typeface="Arial"/>
              </a:rPr>
              <a:t>”</a:t>
            </a:r>
            <a:endParaRPr lang="en-US" altLang="zh-TW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229600" cy="4968875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altLang="zh-TW" b="1" dirty="0"/>
              <a:t>1. The window</a:t>
            </a:r>
            <a:endParaRPr lang="en-US" altLang="zh-TW" dirty="0"/>
          </a:p>
          <a:p>
            <a:pPr marL="609600" indent="-609600">
              <a:buFont typeface="Wingdings" pitchFamily="2" charset="2"/>
              <a:buNone/>
            </a:pPr>
            <a:r>
              <a:rPr lang="en-US" altLang="zh-TW" dirty="0"/>
              <a:t>    The Prison of a poor family enclosing</a:t>
            </a:r>
            <a:r>
              <a:rPr lang="en-US" altLang="zh-TW" b="1" dirty="0"/>
              <a:t> </a:t>
            </a:r>
            <a:r>
              <a:rPr lang="en-US" altLang="zh-TW" b="1" dirty="0" err="1"/>
              <a:t>Eveline</a:t>
            </a:r>
            <a:r>
              <a:rPr lang="en-US" altLang="zh-TW" b="1" dirty="0"/>
              <a:t>. (par. 1)</a:t>
            </a:r>
          </a:p>
          <a:p>
            <a:pPr marL="609600" indent="-609600">
              <a:buFont typeface="Wingdings" pitchFamily="2" charset="2"/>
              <a:buNone/>
            </a:pPr>
            <a:endParaRPr lang="en-US" altLang="zh-TW" dirty="0"/>
          </a:p>
          <a:p>
            <a:pPr marL="609600" indent="-609600">
              <a:buFont typeface="Wingdings" pitchFamily="2" charset="2"/>
              <a:buNone/>
            </a:pPr>
            <a:r>
              <a:rPr lang="en-US" altLang="zh-TW" b="1" dirty="0"/>
              <a:t>2. The fading streetlights</a:t>
            </a:r>
            <a:r>
              <a:rPr lang="en-US" altLang="zh-TW" dirty="0"/>
              <a:t>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zh-TW" dirty="0"/>
              <a:t>    The Hopelessness of her life </a:t>
            </a:r>
            <a:r>
              <a:rPr lang="en-US" altLang="zh-TW" b="1" dirty="0"/>
              <a:t>(par. 1)</a:t>
            </a:r>
          </a:p>
        </p:txBody>
      </p:sp>
    </p:spTree>
    <p:extLst>
      <p:ext uri="{BB962C8B-B14F-4D97-AF65-F5344CB8AC3E}">
        <p14:creationId xmlns:p14="http://schemas.microsoft.com/office/powerpoint/2010/main" val="118157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922337"/>
          </a:xfrm>
        </p:spPr>
        <p:txBody>
          <a:bodyPr/>
          <a:lstStyle/>
          <a:p>
            <a:r>
              <a:rPr lang="en-US" altLang="zh-TW" dirty="0"/>
              <a:t> Symbols in  </a:t>
            </a:r>
            <a:r>
              <a:rPr lang="en-US" altLang="zh-TW" dirty="0">
                <a:latin typeface="Arial"/>
              </a:rPr>
              <a:t>“</a:t>
            </a:r>
            <a:r>
              <a:rPr lang="en-US" altLang="zh-TW" dirty="0" err="1"/>
              <a:t>Eveline</a:t>
            </a:r>
            <a:r>
              <a:rPr lang="en-US" altLang="zh-TW" dirty="0">
                <a:latin typeface="Arial"/>
              </a:rPr>
              <a:t>”</a:t>
            </a:r>
            <a:endParaRPr lang="en-US" altLang="zh-TW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040313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zh-TW" sz="3600" b="1" dirty="0"/>
              <a:t>7.  The death</a:t>
            </a:r>
            <a:r>
              <a:rPr lang="en-US" altLang="zh-TW" sz="3600" dirty="0"/>
              <a:t> </a:t>
            </a:r>
            <a:r>
              <a:rPr lang="en-US" altLang="zh-TW" sz="2800" dirty="0"/>
              <a:t>of her beloved people: the deaths of her mother and her brother </a:t>
            </a:r>
            <a:r>
              <a:rPr lang="en-US" altLang="zh-TW" b="1" dirty="0"/>
              <a:t>Ernest</a:t>
            </a:r>
            <a:r>
              <a:rPr lang="en-US" altLang="zh-TW" sz="2800" dirty="0"/>
              <a:t>, and of </a:t>
            </a:r>
            <a:r>
              <a:rPr lang="en-US" altLang="zh-TW" sz="2800" b="1" dirty="0"/>
              <a:t>a girlhood friend</a:t>
            </a:r>
            <a:r>
              <a:rPr lang="en-US" altLang="zh-TW" sz="2800" dirty="0"/>
              <a:t> named </a:t>
            </a:r>
            <a:r>
              <a:rPr lang="en-US" altLang="zh-TW" sz="2800" dirty="0" err="1"/>
              <a:t>Tizzie</a:t>
            </a:r>
            <a:r>
              <a:rPr lang="en-US" altLang="zh-TW" sz="2800" dirty="0"/>
              <a:t> Dunn.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zh-TW" sz="2800" dirty="0"/>
              <a:t>      The Fear-- she is afraid to accept the truth because it makes her feel isolated, lonely without their accompany.</a:t>
            </a:r>
            <a:r>
              <a:rPr lang="en-US" altLang="zh-TW" sz="2800" b="1" dirty="0"/>
              <a:t> (par. 2)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altLang="zh-TW" sz="2800" dirty="0">
              <a:hlinkClick r:id="rId2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3600" b="1" dirty="0"/>
              <a:t>8.  The Death of herself</a:t>
            </a:r>
            <a:endParaRPr lang="en-US" altLang="zh-TW" sz="36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400" dirty="0"/>
              <a:t>       </a:t>
            </a:r>
            <a:r>
              <a:rPr lang="en-US" altLang="zh-TW" sz="2800" dirty="0">
                <a:latin typeface="Arial"/>
              </a:rPr>
              <a:t>“</a:t>
            </a:r>
            <a:r>
              <a:rPr lang="en-US" altLang="zh-TW" sz="2800" dirty="0"/>
              <a:t>he would drown her,</a:t>
            </a:r>
            <a:r>
              <a:rPr lang="en-US" altLang="zh-TW" sz="2800" dirty="0">
                <a:latin typeface="Arial"/>
              </a:rPr>
              <a:t>”</a:t>
            </a:r>
            <a:r>
              <a:rPr lang="en-US" altLang="zh-TW" sz="2800" dirty="0"/>
              <a:t> She's too scared to leave Ireland, and thus sees her lover as a possible source of danger.</a:t>
            </a:r>
            <a:r>
              <a:rPr lang="en-US" altLang="zh-TW" sz="2800" b="1" dirty="0"/>
              <a:t> (p. 34, the 1st new par.)</a:t>
            </a: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204985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241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James Joyce</vt:lpstr>
      <vt:lpstr>“Eveline”</vt:lpstr>
      <vt:lpstr>“Eveline”</vt:lpstr>
      <vt:lpstr>“Eveline”</vt:lpstr>
      <vt:lpstr>Symbols in  “Eveline”</vt:lpstr>
      <vt:lpstr> Symbols in  “Eveline”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Joyce</dc:title>
  <dc:creator>Ciara</dc:creator>
  <cp:lastModifiedBy>Ciara</cp:lastModifiedBy>
  <cp:revision>2</cp:revision>
  <dcterms:created xsi:type="dcterms:W3CDTF">2013-11-13T12:11:12Z</dcterms:created>
  <dcterms:modified xsi:type="dcterms:W3CDTF">2013-11-13T12:15:23Z</dcterms:modified>
</cp:coreProperties>
</file>