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89181-DD41-4F2C-A432-7826E68CC4D7}" type="datetimeFigureOut">
              <a:rPr lang="en-IE" smtClean="0"/>
              <a:t>18/11/2013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EF737-E03C-4EAF-89DC-7D4FC9939FA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18658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89181-DD41-4F2C-A432-7826E68CC4D7}" type="datetimeFigureOut">
              <a:rPr lang="en-IE" smtClean="0"/>
              <a:t>18/11/2013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EF737-E03C-4EAF-89DC-7D4FC9939FA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0356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89181-DD41-4F2C-A432-7826E68CC4D7}" type="datetimeFigureOut">
              <a:rPr lang="en-IE" smtClean="0"/>
              <a:t>18/11/2013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EF737-E03C-4EAF-89DC-7D4FC9939FA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44426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89181-DD41-4F2C-A432-7826E68CC4D7}" type="datetimeFigureOut">
              <a:rPr lang="en-IE" smtClean="0"/>
              <a:t>18/11/2013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EF737-E03C-4EAF-89DC-7D4FC9939FA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85019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89181-DD41-4F2C-A432-7826E68CC4D7}" type="datetimeFigureOut">
              <a:rPr lang="en-IE" smtClean="0"/>
              <a:t>18/11/2013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EF737-E03C-4EAF-89DC-7D4FC9939FA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09820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89181-DD41-4F2C-A432-7826E68CC4D7}" type="datetimeFigureOut">
              <a:rPr lang="en-IE" smtClean="0"/>
              <a:t>18/11/2013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EF737-E03C-4EAF-89DC-7D4FC9939FA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7645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89181-DD41-4F2C-A432-7826E68CC4D7}" type="datetimeFigureOut">
              <a:rPr lang="en-IE" smtClean="0"/>
              <a:t>18/11/2013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EF737-E03C-4EAF-89DC-7D4FC9939FA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13884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89181-DD41-4F2C-A432-7826E68CC4D7}" type="datetimeFigureOut">
              <a:rPr lang="en-IE" smtClean="0"/>
              <a:t>18/11/2013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EF737-E03C-4EAF-89DC-7D4FC9939FA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00235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89181-DD41-4F2C-A432-7826E68CC4D7}" type="datetimeFigureOut">
              <a:rPr lang="en-IE" smtClean="0"/>
              <a:t>18/11/2013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EF737-E03C-4EAF-89DC-7D4FC9939FA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97615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89181-DD41-4F2C-A432-7826E68CC4D7}" type="datetimeFigureOut">
              <a:rPr lang="en-IE" smtClean="0"/>
              <a:t>18/11/2013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EF737-E03C-4EAF-89DC-7D4FC9939FA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10286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89181-DD41-4F2C-A432-7826E68CC4D7}" type="datetimeFigureOut">
              <a:rPr lang="en-IE" smtClean="0"/>
              <a:t>18/11/2013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EF737-E03C-4EAF-89DC-7D4FC9939FA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68699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89181-DD41-4F2C-A432-7826E68CC4D7}" type="datetimeFigureOut">
              <a:rPr lang="en-IE" smtClean="0"/>
              <a:t>18/11/2013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1EF737-E03C-4EAF-89DC-7D4FC9939FA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15708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I heard a Fly buzz – when I died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/>
              <a:t>Emily Dickinson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8998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One of Dickinson’s most famous poems, “I heard a Fly buzz” strikingly describes the mental distraction posed by irrelevant details at even the most crucial moments—even at the moment of death. </a:t>
            </a:r>
          </a:p>
        </p:txBody>
      </p:sp>
    </p:spTree>
    <p:extLst>
      <p:ext uri="{BB962C8B-B14F-4D97-AF65-F5344CB8AC3E}">
        <p14:creationId xmlns:p14="http://schemas.microsoft.com/office/powerpoint/2010/main" val="954603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Key Points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The key theme is Dickinson’s compelling interest in death.</a:t>
            </a:r>
          </a:p>
          <a:p>
            <a:r>
              <a:rPr lang="en-IE" dirty="0" smtClean="0"/>
              <a:t>The repetition of “I” underscores the deeply personal nature of this poem.</a:t>
            </a:r>
          </a:p>
          <a:p>
            <a:r>
              <a:rPr lang="en-IE" dirty="0" smtClean="0"/>
              <a:t>This poem vividly depicts a death-bed scenario with the speaker about to make the critical transition from the world of life to that of death.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657962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The fly may be symbolic of death and decomposition.</a:t>
            </a:r>
          </a:p>
          <a:p>
            <a:r>
              <a:rPr lang="en-IE" dirty="0" smtClean="0"/>
              <a:t>The term ‘the light’ may be interpreted in a variety of ways – it may refer to the natural light from the windows or, possibly, the light of understanding.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007080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The closing lines indicate that the speaker has acquired no knowledge of the reality of death, while also conveying no belief in a spiritual afterlife beyond death.</a:t>
            </a:r>
          </a:p>
          <a:p>
            <a:r>
              <a:rPr lang="en-IE" dirty="0" smtClean="0"/>
              <a:t>The poem concludes with a sense of confusion, darkness and despair. “And then the Windows failed – and then/ I could not see to see –”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826490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202</Words>
  <Application>Microsoft Office PowerPoint</Application>
  <PresentationFormat>On-screen Show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I heard a Fly buzz – when I died</vt:lpstr>
      <vt:lpstr>PowerPoint Presentation</vt:lpstr>
      <vt:lpstr>Key Points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heard a Fly buzz – when I died</dc:title>
  <dc:creator>Ciara</dc:creator>
  <cp:lastModifiedBy>Ciara</cp:lastModifiedBy>
  <cp:revision>4</cp:revision>
  <dcterms:created xsi:type="dcterms:W3CDTF">2013-11-18T10:06:52Z</dcterms:created>
  <dcterms:modified xsi:type="dcterms:W3CDTF">2013-11-18T10:25:11Z</dcterms:modified>
</cp:coreProperties>
</file>