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91D5-47E3-481B-A5C9-C5C9C6B2F874}" type="datetimeFigureOut">
              <a:rPr lang="en-IE" smtClean="0"/>
              <a:t>05/11/2013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0093-81EE-4655-B810-C9A7B543D1E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3792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91D5-47E3-481B-A5C9-C5C9C6B2F874}" type="datetimeFigureOut">
              <a:rPr lang="en-IE" smtClean="0"/>
              <a:t>05/11/2013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0093-81EE-4655-B810-C9A7B543D1E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0415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91D5-47E3-481B-A5C9-C5C9C6B2F874}" type="datetimeFigureOut">
              <a:rPr lang="en-IE" smtClean="0"/>
              <a:t>05/11/2013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0093-81EE-4655-B810-C9A7B543D1E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2798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91D5-47E3-481B-A5C9-C5C9C6B2F874}" type="datetimeFigureOut">
              <a:rPr lang="en-IE" smtClean="0"/>
              <a:t>05/11/2013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0093-81EE-4655-B810-C9A7B543D1E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7995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91D5-47E3-481B-A5C9-C5C9C6B2F874}" type="datetimeFigureOut">
              <a:rPr lang="en-IE" smtClean="0"/>
              <a:t>05/11/2013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0093-81EE-4655-B810-C9A7B543D1E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2727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91D5-47E3-481B-A5C9-C5C9C6B2F874}" type="datetimeFigureOut">
              <a:rPr lang="en-IE" smtClean="0"/>
              <a:t>05/11/2013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0093-81EE-4655-B810-C9A7B543D1E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0097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91D5-47E3-481B-A5C9-C5C9C6B2F874}" type="datetimeFigureOut">
              <a:rPr lang="en-IE" smtClean="0"/>
              <a:t>05/11/2013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0093-81EE-4655-B810-C9A7B543D1E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3576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91D5-47E3-481B-A5C9-C5C9C6B2F874}" type="datetimeFigureOut">
              <a:rPr lang="en-IE" smtClean="0"/>
              <a:t>05/11/2013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0093-81EE-4655-B810-C9A7B543D1E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65965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91D5-47E3-481B-A5C9-C5C9C6B2F874}" type="datetimeFigureOut">
              <a:rPr lang="en-IE" smtClean="0"/>
              <a:t>05/11/2013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0093-81EE-4655-B810-C9A7B543D1E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104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91D5-47E3-481B-A5C9-C5C9C6B2F874}" type="datetimeFigureOut">
              <a:rPr lang="en-IE" smtClean="0"/>
              <a:t>05/11/2013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0093-81EE-4655-B810-C9A7B543D1E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31491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91D5-47E3-481B-A5C9-C5C9C6B2F874}" type="datetimeFigureOut">
              <a:rPr lang="en-IE" smtClean="0"/>
              <a:t>05/11/2013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50093-81EE-4655-B810-C9A7B543D1E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427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191D5-47E3-481B-A5C9-C5C9C6B2F874}" type="datetimeFigureOut">
              <a:rPr lang="en-IE" smtClean="0"/>
              <a:t>05/11/2013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50093-81EE-4655-B810-C9A7B543D1E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91359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‘Hope’ is the thing with feathers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Emily Dickinson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66768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Alliteration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22318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Symbol</a:t>
            </a: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483663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Contrast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16558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Atmosphere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20683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Rhyme scheme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63030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Tone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0667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Stanza One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In this poem Dickinson employs the metaphor of a bird to give physical shape to the abstract concept of hope.</a:t>
            </a:r>
          </a:p>
          <a:p>
            <a:r>
              <a:rPr lang="en-IE" dirty="0" smtClean="0"/>
              <a:t>From the outset this metaphor has positive connotations, with its suggestion of the bird’s ability to rise above all the problems of life, and have an uplifting effect on a person.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80057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 poet’s upbeat mood is reflected in her confident assertion that “the bird never stops – at all-”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04085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Stanza Two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This stanza portrays the enduring power of hope, with the bird’s song at its “sweetest” during the storms of life.</a:t>
            </a:r>
          </a:p>
          <a:p>
            <a:r>
              <a:rPr lang="en-IE" dirty="0" smtClean="0"/>
              <a:t>The bird is presented in a very positive manner with the idea that it protects and warms “so many”.</a:t>
            </a:r>
          </a:p>
        </p:txBody>
      </p:sp>
    </p:spTree>
    <p:extLst>
      <p:ext uri="{BB962C8B-B14F-4D97-AF65-F5344CB8AC3E}">
        <p14:creationId xmlns:p14="http://schemas.microsoft.com/office/powerpoint/2010/main" val="1894256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Stanza Three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Stanza three moves from the “many” to “I” and “me”, as Dickinson’s general discussion of hope now focusses on its importance in her own life.</a:t>
            </a:r>
          </a:p>
          <a:p>
            <a:r>
              <a:rPr lang="en-IE" dirty="0" smtClean="0"/>
              <a:t>She always heard the “little Bird’s song” in times of personal difficulty and anguish, suggesting that it’s voice is paradoxically strong.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38744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Hope comforted her but never looked for anything in return.</a:t>
            </a:r>
          </a:p>
          <a:p>
            <a:r>
              <a:rPr lang="en-IE" dirty="0" smtClean="0"/>
              <a:t>This optimistic tone is sustained throughout the poem.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1986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Punctuation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Specific words are capitalised to highlight their importance (Gale, Bird)</a:t>
            </a:r>
          </a:p>
          <a:p>
            <a:r>
              <a:rPr lang="en-IE" dirty="0" smtClean="0"/>
              <a:t>The use of dashes before and after phrases draws our attention to those expressions (“And sweetest – in the Gale – is heard”)</a:t>
            </a:r>
          </a:p>
          <a:p>
            <a:r>
              <a:rPr lang="en-IE" dirty="0" smtClean="0"/>
              <a:t>The absence of a full stop in stanza one suggests the continuing nature of the bird’s song and the on-going nature of hope.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7554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Poetic Techniques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Analogy (A form of continuous comparison)</a:t>
            </a:r>
          </a:p>
        </p:txBody>
      </p:sp>
    </p:spTree>
    <p:extLst>
      <p:ext uri="{BB962C8B-B14F-4D97-AF65-F5344CB8AC3E}">
        <p14:creationId xmlns:p14="http://schemas.microsoft.com/office/powerpoint/2010/main" val="1220737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Metaphor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43805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294</Words>
  <Application>Microsoft Office PowerPoint</Application>
  <PresentationFormat>On-screen Show (4:3)</PresentationFormat>
  <Paragraphs>27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‘Hope’ is the thing with feathers</vt:lpstr>
      <vt:lpstr>Stanza One</vt:lpstr>
      <vt:lpstr>PowerPoint Presentation</vt:lpstr>
      <vt:lpstr>Stanza Two</vt:lpstr>
      <vt:lpstr>Stanza Three</vt:lpstr>
      <vt:lpstr>PowerPoint Presentation</vt:lpstr>
      <vt:lpstr>Punctuation</vt:lpstr>
      <vt:lpstr>Poetic Techniques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‘Hope’ is the thing with feathers</dc:title>
  <dc:creator>Ciara</dc:creator>
  <cp:lastModifiedBy>Ciara</cp:lastModifiedBy>
  <cp:revision>9</cp:revision>
  <dcterms:created xsi:type="dcterms:W3CDTF">2013-11-05T21:48:47Z</dcterms:created>
  <dcterms:modified xsi:type="dcterms:W3CDTF">2013-11-05T22:32:09Z</dcterms:modified>
</cp:coreProperties>
</file>