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8"/>
  </p:notesMasterIdLst>
  <p:sldIdLst>
    <p:sldId id="256" r:id="rId2"/>
    <p:sldId id="257" r:id="rId3"/>
    <p:sldId id="258" r:id="rId4"/>
    <p:sldId id="260" r:id="rId5"/>
    <p:sldId id="261"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71" autoAdjust="0"/>
  </p:normalViewPr>
  <p:slideViewPr>
    <p:cSldViewPr>
      <p:cViewPr varScale="1">
        <p:scale>
          <a:sx n="70" d="100"/>
          <a:sy n="70" d="100"/>
        </p:scale>
        <p:origin x="-116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19028E-806D-481B-8C50-A55148780EE2}" type="datetimeFigureOut">
              <a:rPr lang="en-IE" smtClean="0"/>
              <a:t>15/05/2012</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5B7C61-DD2F-4DA7-BB86-E2EF939F7789}" type="slidenum">
              <a:rPr lang="en-IE" smtClean="0"/>
              <a:t>‹#›</a:t>
            </a:fld>
            <a:endParaRPr lang="en-IE"/>
          </a:p>
        </p:txBody>
      </p:sp>
    </p:spTree>
    <p:extLst>
      <p:ext uri="{BB962C8B-B14F-4D97-AF65-F5344CB8AC3E}">
        <p14:creationId xmlns:p14="http://schemas.microsoft.com/office/powerpoint/2010/main" val="20878477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155B7C61-DD2F-4DA7-BB86-E2EF939F7789}" type="slidenum">
              <a:rPr lang="en-IE" smtClean="0"/>
              <a:t>6</a:t>
            </a:fld>
            <a:endParaRPr lang="en-IE"/>
          </a:p>
        </p:txBody>
      </p:sp>
    </p:spTree>
    <p:extLst>
      <p:ext uri="{BB962C8B-B14F-4D97-AF65-F5344CB8AC3E}">
        <p14:creationId xmlns:p14="http://schemas.microsoft.com/office/powerpoint/2010/main" val="2581403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BA0B5E3-A26A-4AC8-89A0-19A7397CC25A}" type="datetimeFigureOut">
              <a:rPr lang="en-IE" smtClean="0"/>
              <a:t>15/05/2012</a:t>
            </a:fld>
            <a:endParaRPr lang="en-IE"/>
          </a:p>
        </p:txBody>
      </p:sp>
      <p:sp>
        <p:nvSpPr>
          <p:cNvPr id="20" name="Footer Placeholder 19"/>
          <p:cNvSpPr>
            <a:spLocks noGrp="1"/>
          </p:cNvSpPr>
          <p:nvPr>
            <p:ph type="ftr" sz="quarter" idx="11"/>
          </p:nvPr>
        </p:nvSpPr>
        <p:spPr/>
        <p:txBody>
          <a:bodyPr/>
          <a:lstStyle>
            <a:extLst/>
          </a:lstStyle>
          <a:p>
            <a:endParaRPr lang="en-IE"/>
          </a:p>
        </p:txBody>
      </p:sp>
      <p:sp>
        <p:nvSpPr>
          <p:cNvPr id="10" name="Slide Number Placeholder 9"/>
          <p:cNvSpPr>
            <a:spLocks noGrp="1"/>
          </p:cNvSpPr>
          <p:nvPr>
            <p:ph type="sldNum" sz="quarter" idx="12"/>
          </p:nvPr>
        </p:nvSpPr>
        <p:spPr/>
        <p:txBody>
          <a:bodyPr/>
          <a:lstStyle>
            <a:extLst/>
          </a:lstStyle>
          <a:p>
            <a:fld id="{365E7698-0E02-49E8-B091-91A94079FCF0}" type="slidenum">
              <a:rPr lang="en-IE" smtClean="0"/>
              <a:t>‹#›</a:t>
            </a:fld>
            <a:endParaRPr lang="en-IE"/>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BA0B5E3-A26A-4AC8-89A0-19A7397CC25A}" type="datetimeFigureOut">
              <a:rPr lang="en-IE" smtClean="0"/>
              <a:t>15/05/2012</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365E7698-0E02-49E8-B091-91A94079FCF0}" type="slidenum">
              <a:rPr lang="en-IE" smtClean="0"/>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BA0B5E3-A26A-4AC8-89A0-19A7397CC25A}" type="datetimeFigureOut">
              <a:rPr lang="en-IE" smtClean="0"/>
              <a:t>15/05/2012</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365E7698-0E02-49E8-B091-91A94079FCF0}" type="slidenum">
              <a:rPr lang="en-IE" smtClean="0"/>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BA0B5E3-A26A-4AC8-89A0-19A7397CC25A}" type="datetimeFigureOut">
              <a:rPr lang="en-IE" smtClean="0"/>
              <a:t>15/05/2012</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365E7698-0E02-49E8-B091-91A94079FCF0}" type="slidenum">
              <a:rPr lang="en-IE" smtClean="0"/>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BA0B5E3-A26A-4AC8-89A0-19A7397CC25A}" type="datetimeFigureOut">
              <a:rPr lang="en-IE" smtClean="0"/>
              <a:t>15/05/2012</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365E7698-0E02-49E8-B091-91A94079FCF0}" type="slidenum">
              <a:rPr lang="en-IE" smtClean="0"/>
              <a:t>‹#›</a:t>
            </a:fld>
            <a:endParaRPr lang="en-IE"/>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BA0B5E3-A26A-4AC8-89A0-19A7397CC25A}" type="datetimeFigureOut">
              <a:rPr lang="en-IE" smtClean="0"/>
              <a:t>15/05/2012</a:t>
            </a:fld>
            <a:endParaRPr lang="en-IE"/>
          </a:p>
        </p:txBody>
      </p:sp>
      <p:sp>
        <p:nvSpPr>
          <p:cNvPr id="6" name="Footer Placeholder 5"/>
          <p:cNvSpPr>
            <a:spLocks noGrp="1"/>
          </p:cNvSpPr>
          <p:nvPr>
            <p:ph type="ftr" sz="quarter" idx="11"/>
          </p:nvPr>
        </p:nvSpPr>
        <p:spPr/>
        <p:txBody>
          <a:bodyPr/>
          <a:lstStyle>
            <a:extLst/>
          </a:lstStyle>
          <a:p>
            <a:endParaRPr lang="en-IE"/>
          </a:p>
        </p:txBody>
      </p:sp>
      <p:sp>
        <p:nvSpPr>
          <p:cNvPr id="7" name="Slide Number Placeholder 6"/>
          <p:cNvSpPr>
            <a:spLocks noGrp="1"/>
          </p:cNvSpPr>
          <p:nvPr>
            <p:ph type="sldNum" sz="quarter" idx="12"/>
          </p:nvPr>
        </p:nvSpPr>
        <p:spPr/>
        <p:txBody>
          <a:bodyPr/>
          <a:lstStyle>
            <a:extLst/>
          </a:lstStyle>
          <a:p>
            <a:fld id="{365E7698-0E02-49E8-B091-91A94079FCF0}" type="slidenum">
              <a:rPr lang="en-IE" smtClean="0"/>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BA0B5E3-A26A-4AC8-89A0-19A7397CC25A}" type="datetimeFigureOut">
              <a:rPr lang="en-IE" smtClean="0"/>
              <a:t>15/05/2012</a:t>
            </a:fld>
            <a:endParaRPr lang="en-IE"/>
          </a:p>
        </p:txBody>
      </p:sp>
      <p:sp>
        <p:nvSpPr>
          <p:cNvPr id="8" name="Footer Placeholder 7"/>
          <p:cNvSpPr>
            <a:spLocks noGrp="1"/>
          </p:cNvSpPr>
          <p:nvPr>
            <p:ph type="ftr" sz="quarter" idx="11"/>
          </p:nvPr>
        </p:nvSpPr>
        <p:spPr/>
        <p:txBody>
          <a:bodyPr/>
          <a:lstStyle>
            <a:extLst/>
          </a:lstStyle>
          <a:p>
            <a:endParaRPr lang="en-IE"/>
          </a:p>
        </p:txBody>
      </p:sp>
      <p:sp>
        <p:nvSpPr>
          <p:cNvPr id="9" name="Slide Number Placeholder 8"/>
          <p:cNvSpPr>
            <a:spLocks noGrp="1"/>
          </p:cNvSpPr>
          <p:nvPr>
            <p:ph type="sldNum" sz="quarter" idx="12"/>
          </p:nvPr>
        </p:nvSpPr>
        <p:spPr/>
        <p:txBody>
          <a:bodyPr/>
          <a:lstStyle>
            <a:extLst/>
          </a:lstStyle>
          <a:p>
            <a:fld id="{365E7698-0E02-49E8-B091-91A94079FCF0}" type="slidenum">
              <a:rPr lang="en-IE" smtClean="0"/>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BA0B5E3-A26A-4AC8-89A0-19A7397CC25A}" type="datetimeFigureOut">
              <a:rPr lang="en-IE" smtClean="0"/>
              <a:t>15/05/2012</a:t>
            </a:fld>
            <a:endParaRPr lang="en-IE"/>
          </a:p>
        </p:txBody>
      </p:sp>
      <p:sp>
        <p:nvSpPr>
          <p:cNvPr id="4" name="Footer Placeholder 3"/>
          <p:cNvSpPr>
            <a:spLocks noGrp="1"/>
          </p:cNvSpPr>
          <p:nvPr>
            <p:ph type="ftr" sz="quarter" idx="11"/>
          </p:nvPr>
        </p:nvSpPr>
        <p:spPr/>
        <p:txBody>
          <a:bodyPr/>
          <a:lstStyle>
            <a:extLst/>
          </a:lstStyle>
          <a:p>
            <a:endParaRPr lang="en-IE"/>
          </a:p>
        </p:txBody>
      </p:sp>
      <p:sp>
        <p:nvSpPr>
          <p:cNvPr id="5" name="Slide Number Placeholder 4"/>
          <p:cNvSpPr>
            <a:spLocks noGrp="1"/>
          </p:cNvSpPr>
          <p:nvPr>
            <p:ph type="sldNum" sz="quarter" idx="12"/>
          </p:nvPr>
        </p:nvSpPr>
        <p:spPr/>
        <p:txBody>
          <a:bodyPr/>
          <a:lstStyle>
            <a:extLst/>
          </a:lstStyle>
          <a:p>
            <a:fld id="{365E7698-0E02-49E8-B091-91A94079FCF0}" type="slidenum">
              <a:rPr lang="en-IE" smtClean="0"/>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BA0B5E3-A26A-4AC8-89A0-19A7397CC25A}" type="datetimeFigureOut">
              <a:rPr lang="en-IE" smtClean="0"/>
              <a:t>15/05/2012</a:t>
            </a:fld>
            <a:endParaRPr lang="en-IE"/>
          </a:p>
        </p:txBody>
      </p:sp>
      <p:sp>
        <p:nvSpPr>
          <p:cNvPr id="3" name="Footer Placeholder 2"/>
          <p:cNvSpPr>
            <a:spLocks noGrp="1"/>
          </p:cNvSpPr>
          <p:nvPr>
            <p:ph type="ftr" sz="quarter" idx="11"/>
          </p:nvPr>
        </p:nvSpPr>
        <p:spPr/>
        <p:txBody>
          <a:bodyPr/>
          <a:lstStyle>
            <a:extLst/>
          </a:lstStyle>
          <a:p>
            <a:endParaRPr lang="en-IE"/>
          </a:p>
        </p:txBody>
      </p:sp>
      <p:sp>
        <p:nvSpPr>
          <p:cNvPr id="4" name="Slide Number Placeholder 3"/>
          <p:cNvSpPr>
            <a:spLocks noGrp="1"/>
          </p:cNvSpPr>
          <p:nvPr>
            <p:ph type="sldNum" sz="quarter" idx="12"/>
          </p:nvPr>
        </p:nvSpPr>
        <p:spPr/>
        <p:txBody>
          <a:bodyPr/>
          <a:lstStyle>
            <a:extLst/>
          </a:lstStyle>
          <a:p>
            <a:fld id="{365E7698-0E02-49E8-B091-91A94079FCF0}" type="slidenum">
              <a:rPr lang="en-IE" smtClean="0"/>
              <a:t>‹#›</a:t>
            </a:fld>
            <a:endParaRPr lang="en-IE"/>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BA0B5E3-A26A-4AC8-89A0-19A7397CC25A}" type="datetimeFigureOut">
              <a:rPr lang="en-IE" smtClean="0"/>
              <a:t>15/05/2012</a:t>
            </a:fld>
            <a:endParaRPr lang="en-IE"/>
          </a:p>
        </p:txBody>
      </p:sp>
      <p:sp>
        <p:nvSpPr>
          <p:cNvPr id="6" name="Footer Placeholder 5"/>
          <p:cNvSpPr>
            <a:spLocks noGrp="1"/>
          </p:cNvSpPr>
          <p:nvPr>
            <p:ph type="ftr" sz="quarter" idx="11"/>
          </p:nvPr>
        </p:nvSpPr>
        <p:spPr/>
        <p:txBody>
          <a:bodyPr/>
          <a:lstStyle>
            <a:extLst/>
          </a:lstStyle>
          <a:p>
            <a:endParaRPr lang="en-IE"/>
          </a:p>
        </p:txBody>
      </p:sp>
      <p:sp>
        <p:nvSpPr>
          <p:cNvPr id="7" name="Slide Number Placeholder 6"/>
          <p:cNvSpPr>
            <a:spLocks noGrp="1"/>
          </p:cNvSpPr>
          <p:nvPr>
            <p:ph type="sldNum" sz="quarter" idx="12"/>
          </p:nvPr>
        </p:nvSpPr>
        <p:spPr/>
        <p:txBody>
          <a:bodyPr/>
          <a:lstStyle>
            <a:extLst/>
          </a:lstStyle>
          <a:p>
            <a:fld id="{365E7698-0E02-49E8-B091-91A94079FCF0}" type="slidenum">
              <a:rPr lang="en-IE" smtClean="0"/>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BA0B5E3-A26A-4AC8-89A0-19A7397CC25A}" type="datetimeFigureOut">
              <a:rPr lang="en-IE" smtClean="0"/>
              <a:t>15/05/2012</a:t>
            </a:fld>
            <a:endParaRPr lang="en-IE"/>
          </a:p>
        </p:txBody>
      </p:sp>
      <p:sp>
        <p:nvSpPr>
          <p:cNvPr id="6" name="Footer Placeholder 5"/>
          <p:cNvSpPr>
            <a:spLocks noGrp="1"/>
          </p:cNvSpPr>
          <p:nvPr>
            <p:ph type="ftr" sz="quarter" idx="11"/>
          </p:nvPr>
        </p:nvSpPr>
        <p:spPr/>
        <p:txBody>
          <a:bodyPr/>
          <a:lstStyle>
            <a:extLst/>
          </a:lstStyle>
          <a:p>
            <a:endParaRPr lang="en-IE"/>
          </a:p>
        </p:txBody>
      </p:sp>
      <p:sp>
        <p:nvSpPr>
          <p:cNvPr id="7" name="Slide Number Placeholder 6"/>
          <p:cNvSpPr>
            <a:spLocks noGrp="1"/>
          </p:cNvSpPr>
          <p:nvPr>
            <p:ph type="sldNum" sz="quarter" idx="12"/>
          </p:nvPr>
        </p:nvSpPr>
        <p:spPr/>
        <p:txBody>
          <a:bodyPr/>
          <a:lstStyle>
            <a:extLst/>
          </a:lstStyle>
          <a:p>
            <a:fld id="{365E7698-0E02-49E8-B091-91A94079FCF0}" type="slidenum">
              <a:rPr lang="en-IE" smtClean="0"/>
              <a:t>‹#›</a:t>
            </a:fld>
            <a:endParaRPr lang="en-IE"/>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BA0B5E3-A26A-4AC8-89A0-19A7397CC25A}" type="datetimeFigureOut">
              <a:rPr lang="en-IE" smtClean="0"/>
              <a:t>15/05/2012</a:t>
            </a:fld>
            <a:endParaRPr lang="en-IE"/>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E"/>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65E7698-0E02-49E8-B091-91A94079FCF0}" type="slidenum">
              <a:rPr lang="en-IE" smtClean="0"/>
              <a:t>‹#›</a:t>
            </a:fld>
            <a:endParaRPr lang="en-IE"/>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3573016"/>
            <a:ext cx="7772400" cy="1470025"/>
          </a:xfrm>
        </p:spPr>
        <p:txBody>
          <a:bodyPr/>
          <a:lstStyle/>
          <a:p>
            <a:r>
              <a:rPr lang="en-IE" dirty="0" smtClean="0"/>
              <a:t>Hamlet: Themes and Issues</a:t>
            </a:r>
            <a:endParaRPr lang="en-IE" dirty="0"/>
          </a:p>
        </p:txBody>
      </p:sp>
      <p:sp>
        <p:nvSpPr>
          <p:cNvPr id="3" name="Subtitle 2"/>
          <p:cNvSpPr>
            <a:spLocks noGrp="1"/>
          </p:cNvSpPr>
          <p:nvPr>
            <p:ph type="subTitle" idx="1"/>
          </p:nvPr>
        </p:nvSpPr>
        <p:spPr>
          <a:xfrm>
            <a:off x="1547664" y="4653136"/>
            <a:ext cx="6400800" cy="1752600"/>
          </a:xfrm>
        </p:spPr>
        <p:txBody>
          <a:bodyPr/>
          <a:lstStyle/>
          <a:p>
            <a:r>
              <a:rPr lang="en-IE" dirty="0" smtClean="0"/>
              <a:t>Love and Sexuality</a:t>
            </a:r>
            <a:endParaRPr lang="en-IE" dirty="0"/>
          </a:p>
        </p:txBody>
      </p:sp>
      <p:pic>
        <p:nvPicPr>
          <p:cNvPr id="1026" name="Picture 2" descr="http://l.yimg.com/ck/image/A3878/38786/300_3878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2104" y="404664"/>
            <a:ext cx="3312368" cy="303633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6066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332656"/>
            <a:ext cx="8291264" cy="5793507"/>
          </a:xfrm>
        </p:spPr>
        <p:txBody>
          <a:bodyPr>
            <a:normAutofit/>
          </a:bodyPr>
          <a:lstStyle/>
          <a:p>
            <a:pPr marL="0" indent="0">
              <a:buNone/>
            </a:pPr>
            <a:endParaRPr lang="en-IE" sz="5400" dirty="0" smtClean="0"/>
          </a:p>
          <a:p>
            <a:pPr marL="0" indent="0">
              <a:buNone/>
            </a:pPr>
            <a:r>
              <a:rPr lang="en-IE" sz="5400" dirty="0" smtClean="0"/>
              <a:t>Where does Hamlet stand on the issues of love and sexuality?</a:t>
            </a:r>
            <a:endParaRPr lang="en-IE" sz="5400" dirty="0"/>
          </a:p>
        </p:txBody>
      </p:sp>
    </p:spTree>
    <p:extLst>
      <p:ext uri="{BB962C8B-B14F-4D97-AF65-F5344CB8AC3E}">
        <p14:creationId xmlns:p14="http://schemas.microsoft.com/office/powerpoint/2010/main" val="455039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16632"/>
            <a:ext cx="8856984" cy="6480720"/>
          </a:xfrm>
        </p:spPr>
        <p:txBody>
          <a:bodyPr/>
          <a:lstStyle/>
          <a:p>
            <a:r>
              <a:rPr lang="en-IE" dirty="0"/>
              <a:t>Hamlet cannot easily contemplate the world around him, or its inhabitants, without weighing and measuring what he sees against his own most demanding moral standards</a:t>
            </a:r>
            <a:r>
              <a:rPr lang="en-IE" dirty="0" smtClean="0"/>
              <a:t>.</a:t>
            </a:r>
          </a:p>
          <a:p>
            <a:pPr marL="0" indent="0">
              <a:buNone/>
            </a:pPr>
            <a:endParaRPr lang="en-IE" dirty="0"/>
          </a:p>
          <a:p>
            <a:r>
              <a:rPr lang="en-IE" dirty="0"/>
              <a:t>Given his experiences of human nature, as represented by the conduct of his mother and uncle mediated to him by the ghost, it is scarcely surprising that he finds humanity in general deeply flawed and other people’s standards and moral choices defective.</a:t>
            </a:r>
          </a:p>
          <a:p>
            <a:pPr marL="0" indent="0">
              <a:buNone/>
            </a:pPr>
            <a:endParaRPr lang="en-IE" dirty="0"/>
          </a:p>
        </p:txBody>
      </p:sp>
    </p:spTree>
    <p:extLst>
      <p:ext uri="{BB962C8B-B14F-4D97-AF65-F5344CB8AC3E}">
        <p14:creationId xmlns:p14="http://schemas.microsoft.com/office/powerpoint/2010/main" val="110914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764704"/>
            <a:ext cx="8352928" cy="5544616"/>
          </a:xfrm>
        </p:spPr>
        <p:txBody>
          <a:bodyPr>
            <a:normAutofit/>
          </a:bodyPr>
          <a:lstStyle/>
          <a:p>
            <a:pPr marL="0" indent="0">
              <a:buNone/>
            </a:pPr>
            <a:endParaRPr lang="en-IE" sz="6000" dirty="0" smtClean="0"/>
          </a:p>
          <a:p>
            <a:pPr marL="0" indent="0">
              <a:buNone/>
            </a:pPr>
            <a:r>
              <a:rPr lang="en-IE" sz="6000" dirty="0" smtClean="0"/>
              <a:t>What does Hamlet’s morality mean for him?</a:t>
            </a:r>
            <a:endParaRPr lang="en-IE" sz="6000" dirty="0"/>
          </a:p>
        </p:txBody>
      </p:sp>
    </p:spTree>
    <p:extLst>
      <p:ext uri="{BB962C8B-B14F-4D97-AF65-F5344CB8AC3E}">
        <p14:creationId xmlns:p14="http://schemas.microsoft.com/office/powerpoint/2010/main" val="3041752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640960" cy="6336704"/>
          </a:xfrm>
        </p:spPr>
        <p:txBody>
          <a:bodyPr/>
          <a:lstStyle/>
          <a:p>
            <a:r>
              <a:rPr lang="en-IE" dirty="0"/>
              <a:t>His strict morality leads him to despise the drunken revels which enliven the court of Claudius.</a:t>
            </a:r>
          </a:p>
          <a:p>
            <a:r>
              <a:rPr lang="en-IE" dirty="0"/>
              <a:t>He finds it incomprehensible that Gertrude should be the happy wife of Claudius, and tells her in considerable detail why her choice of husband has been so misguided, and why her relationship with him is immoral and disgusting (3:4, 49-197).</a:t>
            </a:r>
          </a:p>
          <a:p>
            <a:r>
              <a:rPr lang="en-IE" dirty="0"/>
              <a:t>Hamlet’s selective moral sense can not tolerate the spying activities Polonius carries out in the interests of the state as well as of Claudius</a:t>
            </a:r>
            <a:r>
              <a:rPr lang="en-IE" dirty="0" smtClean="0"/>
              <a:t>.</a:t>
            </a:r>
            <a:endParaRPr lang="en-IE" dirty="0"/>
          </a:p>
        </p:txBody>
      </p:sp>
    </p:spTree>
    <p:extLst>
      <p:ext uri="{BB962C8B-B14F-4D97-AF65-F5344CB8AC3E}">
        <p14:creationId xmlns:p14="http://schemas.microsoft.com/office/powerpoint/2010/main" val="2857741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Hamlet’s Morality</a:t>
            </a:r>
            <a:endParaRPr lang="en-IE" dirty="0"/>
          </a:p>
        </p:txBody>
      </p:sp>
      <p:sp>
        <p:nvSpPr>
          <p:cNvPr id="3" name="Content Placeholder 2"/>
          <p:cNvSpPr>
            <a:spLocks noGrp="1"/>
          </p:cNvSpPr>
          <p:nvPr>
            <p:ph idx="1"/>
          </p:nvPr>
        </p:nvSpPr>
        <p:spPr>
          <a:xfrm>
            <a:off x="0" y="1124744"/>
            <a:ext cx="9252520" cy="5616624"/>
          </a:xfrm>
        </p:spPr>
        <p:txBody>
          <a:bodyPr>
            <a:normAutofit/>
          </a:bodyPr>
          <a:lstStyle/>
          <a:p>
            <a:r>
              <a:rPr lang="en-IE" dirty="0"/>
              <a:t>His strict morality leads him to despise the drunken revels which enliven the court of Claudius.</a:t>
            </a:r>
          </a:p>
          <a:p>
            <a:r>
              <a:rPr lang="en-IE" dirty="0"/>
              <a:t>He finds it incomprehensible that Gertrude should be the happy wife of Claudius, and tells her in considerable detail why her choice of husband has been so misguided, and why her relationship with him is immoral and disgusting (3:4, 49-197).</a:t>
            </a:r>
          </a:p>
          <a:p>
            <a:r>
              <a:rPr lang="en-IE" dirty="0"/>
              <a:t>Hamlet’s selective moral sense can not tolerate the spying activities Polonius carries out in the interests of the state as well as of Claudius.</a:t>
            </a:r>
          </a:p>
        </p:txBody>
      </p:sp>
    </p:spTree>
    <p:extLst>
      <p:ext uri="{BB962C8B-B14F-4D97-AF65-F5344CB8AC3E}">
        <p14:creationId xmlns:p14="http://schemas.microsoft.com/office/powerpoint/2010/main" val="32586325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407</TotalTime>
  <Words>278</Words>
  <Application>Microsoft Office PowerPoint</Application>
  <PresentationFormat>On-screen Show (4:3)</PresentationFormat>
  <Paragraphs>17</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Solstice</vt:lpstr>
      <vt:lpstr>Hamlet: Themes and Issues</vt:lpstr>
      <vt:lpstr>PowerPoint Presentation</vt:lpstr>
      <vt:lpstr>PowerPoint Presentation</vt:lpstr>
      <vt:lpstr>PowerPoint Presentation</vt:lpstr>
      <vt:lpstr>PowerPoint Presentation</vt:lpstr>
      <vt:lpstr>Hamlet’s Morality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Hamlet: Themes and Issues</dc:title>
  <dc:creator>Ciara</dc:creator>
  <cp:lastModifiedBy>Ciara</cp:lastModifiedBy>
  <cp:revision>5</cp:revision>
  <dcterms:created xsi:type="dcterms:W3CDTF">2012-05-03T15:31:00Z</dcterms:created>
  <dcterms:modified xsi:type="dcterms:W3CDTF">2012-05-15T07:53:53Z</dcterms:modified>
</cp:coreProperties>
</file>