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13175F10-F4B8-44DD-9B4A-36FBD825BB3E}" type="datetimeFigureOut">
              <a:rPr lang="en-IE" smtClean="0"/>
              <a:t>08/01/2019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A7EBDF2-76C3-4128-B54B-09E0506BF328}" type="slidenum">
              <a:rPr lang="en-IE" smtClean="0"/>
              <a:t>‹#›</a:t>
            </a:fld>
            <a:endParaRPr lang="en-IE"/>
          </a:p>
        </p:txBody>
      </p:sp>
    </p:spTree>
    <p:extLst>
      <p:ext uri="{BB962C8B-B14F-4D97-AF65-F5344CB8AC3E}">
        <p14:creationId xmlns:p14="http://schemas.microsoft.com/office/powerpoint/2010/main" val="244268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3175F10-F4B8-44DD-9B4A-36FBD825BB3E}" type="datetimeFigureOut">
              <a:rPr lang="en-IE" smtClean="0"/>
              <a:t>08/01/2019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A7EBDF2-76C3-4128-B54B-09E0506BF328}" type="slidenum">
              <a:rPr lang="en-IE" smtClean="0"/>
              <a:t>‹#›</a:t>
            </a:fld>
            <a:endParaRPr lang="en-IE"/>
          </a:p>
        </p:txBody>
      </p:sp>
    </p:spTree>
    <p:extLst>
      <p:ext uri="{BB962C8B-B14F-4D97-AF65-F5344CB8AC3E}">
        <p14:creationId xmlns:p14="http://schemas.microsoft.com/office/powerpoint/2010/main" val="3493787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3175F10-F4B8-44DD-9B4A-36FBD825BB3E}" type="datetimeFigureOut">
              <a:rPr lang="en-IE" smtClean="0"/>
              <a:t>08/01/2019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A7EBDF2-76C3-4128-B54B-09E0506BF328}" type="slidenum">
              <a:rPr lang="en-IE" smtClean="0"/>
              <a:t>‹#›</a:t>
            </a:fld>
            <a:endParaRPr lang="en-IE"/>
          </a:p>
        </p:txBody>
      </p:sp>
    </p:spTree>
    <p:extLst>
      <p:ext uri="{BB962C8B-B14F-4D97-AF65-F5344CB8AC3E}">
        <p14:creationId xmlns:p14="http://schemas.microsoft.com/office/powerpoint/2010/main" val="3465705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3175F10-F4B8-44DD-9B4A-36FBD825BB3E}" type="datetimeFigureOut">
              <a:rPr lang="en-IE" smtClean="0"/>
              <a:t>08/01/2019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A7EBDF2-76C3-4128-B54B-09E0506BF328}" type="slidenum">
              <a:rPr lang="en-IE" smtClean="0"/>
              <a:t>‹#›</a:t>
            </a:fld>
            <a:endParaRPr lang="en-IE"/>
          </a:p>
        </p:txBody>
      </p:sp>
    </p:spTree>
    <p:extLst>
      <p:ext uri="{BB962C8B-B14F-4D97-AF65-F5344CB8AC3E}">
        <p14:creationId xmlns:p14="http://schemas.microsoft.com/office/powerpoint/2010/main" val="1735104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175F10-F4B8-44DD-9B4A-36FBD825BB3E}" type="datetimeFigureOut">
              <a:rPr lang="en-IE" smtClean="0"/>
              <a:t>08/01/2019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A7EBDF2-76C3-4128-B54B-09E0506BF328}" type="slidenum">
              <a:rPr lang="en-IE" smtClean="0"/>
              <a:t>‹#›</a:t>
            </a:fld>
            <a:endParaRPr lang="en-IE"/>
          </a:p>
        </p:txBody>
      </p:sp>
    </p:spTree>
    <p:extLst>
      <p:ext uri="{BB962C8B-B14F-4D97-AF65-F5344CB8AC3E}">
        <p14:creationId xmlns:p14="http://schemas.microsoft.com/office/powerpoint/2010/main" val="3975895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13175F10-F4B8-44DD-9B4A-36FBD825BB3E}" type="datetimeFigureOut">
              <a:rPr lang="en-IE" smtClean="0"/>
              <a:t>08/01/2019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A7EBDF2-76C3-4128-B54B-09E0506BF328}" type="slidenum">
              <a:rPr lang="en-IE" smtClean="0"/>
              <a:t>‹#›</a:t>
            </a:fld>
            <a:endParaRPr lang="en-IE"/>
          </a:p>
        </p:txBody>
      </p:sp>
    </p:spTree>
    <p:extLst>
      <p:ext uri="{BB962C8B-B14F-4D97-AF65-F5344CB8AC3E}">
        <p14:creationId xmlns:p14="http://schemas.microsoft.com/office/powerpoint/2010/main" val="2049212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13175F10-F4B8-44DD-9B4A-36FBD825BB3E}" type="datetimeFigureOut">
              <a:rPr lang="en-IE" smtClean="0"/>
              <a:t>08/01/2019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A7EBDF2-76C3-4128-B54B-09E0506BF328}" type="slidenum">
              <a:rPr lang="en-IE" smtClean="0"/>
              <a:t>‹#›</a:t>
            </a:fld>
            <a:endParaRPr lang="en-IE"/>
          </a:p>
        </p:txBody>
      </p:sp>
    </p:spTree>
    <p:extLst>
      <p:ext uri="{BB962C8B-B14F-4D97-AF65-F5344CB8AC3E}">
        <p14:creationId xmlns:p14="http://schemas.microsoft.com/office/powerpoint/2010/main" val="1670146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13175F10-F4B8-44DD-9B4A-36FBD825BB3E}" type="datetimeFigureOut">
              <a:rPr lang="en-IE" smtClean="0"/>
              <a:t>08/01/2019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A7EBDF2-76C3-4128-B54B-09E0506BF328}" type="slidenum">
              <a:rPr lang="en-IE" smtClean="0"/>
              <a:t>‹#›</a:t>
            </a:fld>
            <a:endParaRPr lang="en-IE"/>
          </a:p>
        </p:txBody>
      </p:sp>
    </p:spTree>
    <p:extLst>
      <p:ext uri="{BB962C8B-B14F-4D97-AF65-F5344CB8AC3E}">
        <p14:creationId xmlns:p14="http://schemas.microsoft.com/office/powerpoint/2010/main" val="4288584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75F10-F4B8-44DD-9B4A-36FBD825BB3E}" type="datetimeFigureOut">
              <a:rPr lang="en-IE" smtClean="0"/>
              <a:t>08/01/2019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A7EBDF2-76C3-4128-B54B-09E0506BF328}" type="slidenum">
              <a:rPr lang="en-IE" smtClean="0"/>
              <a:t>‹#›</a:t>
            </a:fld>
            <a:endParaRPr lang="en-IE"/>
          </a:p>
        </p:txBody>
      </p:sp>
    </p:spTree>
    <p:extLst>
      <p:ext uri="{BB962C8B-B14F-4D97-AF65-F5344CB8AC3E}">
        <p14:creationId xmlns:p14="http://schemas.microsoft.com/office/powerpoint/2010/main" val="1925450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3175F10-F4B8-44DD-9B4A-36FBD825BB3E}" type="datetimeFigureOut">
              <a:rPr lang="en-IE" smtClean="0"/>
              <a:t>08/01/2019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A7EBDF2-76C3-4128-B54B-09E0506BF328}" type="slidenum">
              <a:rPr lang="en-IE" smtClean="0"/>
              <a:t>‹#›</a:t>
            </a:fld>
            <a:endParaRPr lang="en-IE"/>
          </a:p>
        </p:txBody>
      </p:sp>
    </p:spTree>
    <p:extLst>
      <p:ext uri="{BB962C8B-B14F-4D97-AF65-F5344CB8AC3E}">
        <p14:creationId xmlns:p14="http://schemas.microsoft.com/office/powerpoint/2010/main" val="1451626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3175F10-F4B8-44DD-9B4A-36FBD825BB3E}" type="datetimeFigureOut">
              <a:rPr lang="en-IE" smtClean="0"/>
              <a:t>08/01/2019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A7EBDF2-76C3-4128-B54B-09E0506BF328}" type="slidenum">
              <a:rPr lang="en-IE" smtClean="0"/>
              <a:t>‹#›</a:t>
            </a:fld>
            <a:endParaRPr lang="en-IE"/>
          </a:p>
        </p:txBody>
      </p:sp>
    </p:spTree>
    <p:extLst>
      <p:ext uri="{BB962C8B-B14F-4D97-AF65-F5344CB8AC3E}">
        <p14:creationId xmlns:p14="http://schemas.microsoft.com/office/powerpoint/2010/main" val="4021753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175F10-F4B8-44DD-9B4A-36FBD825BB3E}" type="datetimeFigureOut">
              <a:rPr lang="en-IE" smtClean="0"/>
              <a:t>08/01/2019</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7EBDF2-76C3-4128-B54B-09E0506BF328}" type="slidenum">
              <a:rPr lang="en-IE" smtClean="0"/>
              <a:t>‹#›</a:t>
            </a:fld>
            <a:endParaRPr lang="en-IE"/>
          </a:p>
        </p:txBody>
      </p:sp>
    </p:spTree>
    <p:extLst>
      <p:ext uri="{BB962C8B-B14F-4D97-AF65-F5344CB8AC3E}">
        <p14:creationId xmlns:p14="http://schemas.microsoft.com/office/powerpoint/2010/main" val="2088686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GVV Sample Opening</a:t>
            </a:r>
            <a:endParaRPr lang="en-IE" dirty="0"/>
          </a:p>
        </p:txBody>
      </p:sp>
      <p:sp>
        <p:nvSpPr>
          <p:cNvPr id="3" name="Subtitle 2"/>
          <p:cNvSpPr>
            <a:spLocks noGrp="1"/>
          </p:cNvSpPr>
          <p:nvPr>
            <p:ph type="subTitle" idx="1"/>
          </p:nvPr>
        </p:nvSpPr>
        <p:spPr/>
        <p:txBody>
          <a:bodyPr/>
          <a:lstStyle/>
          <a:p>
            <a:endParaRPr lang="en-IE"/>
          </a:p>
        </p:txBody>
      </p:sp>
    </p:spTree>
    <p:extLst>
      <p:ext uri="{BB962C8B-B14F-4D97-AF65-F5344CB8AC3E}">
        <p14:creationId xmlns:p14="http://schemas.microsoft.com/office/powerpoint/2010/main" val="443546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General vision and viewpoint refers to the outlook of life revealed in the text. This is introduced by the various characters who live in a certain world and experience instances that either increase their optimism or pessimism of life. (Whatever Q asks refer to it here) This, in turn, impacts on the audience who respond to such perceptions. The three texts I have studied are ‘The Handmaid’s Tale’ by Margaret Atwood, ‘A Doll’s House’ by Henrik Ibsen and ‘Juno’ directed by Jason Reitman.  The outlook of these texts is determined by the; world at the beginning of the text, relationships and their effect and the text’s conclusion.(Where possible, engage with question here again)</a:t>
            </a:r>
          </a:p>
          <a:p>
            <a:endParaRPr lang="en-IE" dirty="0"/>
          </a:p>
        </p:txBody>
      </p:sp>
    </p:spTree>
    <p:extLst>
      <p:ext uri="{BB962C8B-B14F-4D97-AF65-F5344CB8AC3E}">
        <p14:creationId xmlns:p14="http://schemas.microsoft.com/office/powerpoint/2010/main" val="1515284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GVV Sample Conclusion</a:t>
            </a:r>
            <a:endParaRPr lang="en-IE" dirty="0"/>
          </a:p>
        </p:txBody>
      </p:sp>
      <p:sp>
        <p:nvSpPr>
          <p:cNvPr id="3" name="Subtitle 2"/>
          <p:cNvSpPr>
            <a:spLocks noGrp="1"/>
          </p:cNvSpPr>
          <p:nvPr>
            <p:ph type="subTitle" idx="1"/>
          </p:nvPr>
        </p:nvSpPr>
        <p:spPr/>
        <p:txBody>
          <a:bodyPr/>
          <a:lstStyle/>
          <a:p>
            <a:endParaRPr lang="en-IE"/>
          </a:p>
        </p:txBody>
      </p:sp>
    </p:spTree>
    <p:extLst>
      <p:ext uri="{BB962C8B-B14F-4D97-AF65-F5344CB8AC3E}">
        <p14:creationId xmlns:p14="http://schemas.microsoft.com/office/powerpoint/2010/main" val="2799073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5951" y="354176"/>
            <a:ext cx="10954407" cy="5878457"/>
          </a:xfrm>
        </p:spPr>
        <p:txBody>
          <a:bodyPr>
            <a:normAutofit fontScale="92500" lnSpcReduction="10000"/>
          </a:bodyPr>
          <a:lstStyle/>
          <a:p>
            <a:r>
              <a:rPr lang="en-IE" dirty="0"/>
              <a:t>In conclusion, all three texts offered different general vision and viewpoints. While all three dealt with the theme of </a:t>
            </a:r>
            <a:r>
              <a:rPr lang="en-IE" dirty="0" smtClean="0"/>
              <a:t>isolation </a:t>
            </a:r>
            <a:r>
              <a:rPr lang="en-IE" dirty="0"/>
              <a:t>they did this is such differing ways that my outlook on life was different at the end of each text</a:t>
            </a:r>
            <a:r>
              <a:rPr lang="en-IE" dirty="0" smtClean="0"/>
              <a:t>. (Which </a:t>
            </a:r>
            <a:r>
              <a:rPr lang="en-IE" i="1" dirty="0" smtClean="0"/>
              <a:t>opening</a:t>
            </a:r>
            <a:r>
              <a:rPr lang="en-IE" dirty="0" smtClean="0"/>
              <a:t> was most </a:t>
            </a:r>
            <a:r>
              <a:rPr lang="en-IE" dirty="0" smtClean="0">
                <a:sym typeface="Wingdings" panose="05000000000000000000" pitchFamily="2" charset="2"/>
              </a:rPr>
              <a:t> or ? Which </a:t>
            </a:r>
            <a:r>
              <a:rPr lang="en-IE" i="1" dirty="0" smtClean="0">
                <a:sym typeface="Wingdings" panose="05000000000000000000" pitchFamily="2" charset="2"/>
              </a:rPr>
              <a:t>relationships</a:t>
            </a:r>
            <a:r>
              <a:rPr lang="en-IE" dirty="0" smtClean="0">
                <a:sym typeface="Wingdings" panose="05000000000000000000" pitchFamily="2" charset="2"/>
              </a:rPr>
              <a:t> made you feel  or ? And which </a:t>
            </a:r>
            <a:r>
              <a:rPr lang="en-IE" i="1" dirty="0" smtClean="0">
                <a:sym typeface="Wingdings" panose="05000000000000000000" pitchFamily="2" charset="2"/>
              </a:rPr>
              <a:t>conclusion </a:t>
            </a:r>
            <a:r>
              <a:rPr lang="en-IE" dirty="0" smtClean="0">
                <a:sym typeface="Wingdings" panose="05000000000000000000" pitchFamily="2" charset="2"/>
              </a:rPr>
              <a:t>made you feel  or ?)</a:t>
            </a:r>
          </a:p>
          <a:p>
            <a:endParaRPr lang="en-IE" dirty="0">
              <a:sym typeface="Wingdings" panose="05000000000000000000" pitchFamily="2" charset="2"/>
            </a:endParaRPr>
          </a:p>
          <a:p>
            <a:r>
              <a:rPr lang="en-IE" dirty="0" smtClean="0">
                <a:sym typeface="Wingdings" panose="05000000000000000000" pitchFamily="2" charset="2"/>
              </a:rPr>
              <a:t>Or </a:t>
            </a:r>
          </a:p>
          <a:p>
            <a:r>
              <a:rPr lang="en-IE" dirty="0"/>
              <a:t>Having examined all three texts, it is clear that there are many comparative links to be found between them. Although the settings and time periods are all different, similarities in the vision and viewpoints of the authors are evident in all three. We perceive that all three main characters succeed in their own way, showing great strength of character and determination to do so. In this way end text concludes with a hopeful viewpoint for the future, despite the disadvantages and problems that each must face. And it is through this perception of their struggle that we, the readers, get to experience characters at a deep and complex level, ultimately giving us a better appreciation of the texts.</a:t>
            </a:r>
          </a:p>
        </p:txBody>
      </p:sp>
    </p:spTree>
    <p:extLst>
      <p:ext uri="{BB962C8B-B14F-4D97-AF65-F5344CB8AC3E}">
        <p14:creationId xmlns:p14="http://schemas.microsoft.com/office/powerpoint/2010/main" val="2310954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342</Words>
  <Application>Microsoft Office PowerPoint</Application>
  <PresentationFormat>Widescreen</PresentationFormat>
  <Paragraphs>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Office Theme</vt:lpstr>
      <vt:lpstr>GVV Sample Opening</vt:lpstr>
      <vt:lpstr>PowerPoint Presentation</vt:lpstr>
      <vt:lpstr>GVV Sample Conclusion</vt:lpstr>
      <vt:lpstr>PowerPoint Presentation</vt:lpstr>
    </vt:vector>
  </TitlesOfParts>
  <Company>CMETB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GVV Sample Opening</dc:title>
  <dc:creator>Ciara Deasy</dc:creator>
  <cp:lastModifiedBy>Ciara Deasy</cp:lastModifiedBy>
  <cp:revision>1</cp:revision>
  <dcterms:created xsi:type="dcterms:W3CDTF">2019-01-08T10:54:16Z</dcterms:created>
  <dcterms:modified xsi:type="dcterms:W3CDTF">2019-01-08T10:54:35Z</dcterms:modified>
</cp:coreProperties>
</file>