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A5DD49C-A705-4774-9B7A-90672018FF9C}" type="datetimeFigureOut">
              <a:rPr lang="en-IE" smtClean="0"/>
              <a:t>25/11/2013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254084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A5DD49C-A705-4774-9B7A-90672018FF9C}" type="datetimeFigureOut">
              <a:rPr lang="en-IE" smtClean="0"/>
              <a:t>25/11/2013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46413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A5DD49C-A705-4774-9B7A-90672018FF9C}" type="datetimeFigureOut">
              <a:rPr lang="en-IE" smtClean="0"/>
              <a:t>25/11/2013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130228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A5DD49C-A705-4774-9B7A-90672018FF9C}" type="datetimeFigureOut">
              <a:rPr lang="en-IE" smtClean="0"/>
              <a:t>25/11/2013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188969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DD49C-A705-4774-9B7A-90672018FF9C}" type="datetimeFigureOut">
              <a:rPr lang="en-IE" smtClean="0"/>
              <a:t>25/11/2013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367811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A5DD49C-A705-4774-9B7A-90672018FF9C}" type="datetimeFigureOut">
              <a:rPr lang="en-IE" smtClean="0"/>
              <a:t>25/11/2013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243032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A5DD49C-A705-4774-9B7A-90672018FF9C}" type="datetimeFigureOut">
              <a:rPr lang="en-IE" smtClean="0"/>
              <a:t>25/11/2013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42352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A5DD49C-A705-4774-9B7A-90672018FF9C}" type="datetimeFigureOut">
              <a:rPr lang="en-IE" smtClean="0"/>
              <a:t>25/11/2013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16183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DD49C-A705-4774-9B7A-90672018FF9C}" type="datetimeFigureOut">
              <a:rPr lang="en-IE" smtClean="0"/>
              <a:t>25/11/2013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247929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DD49C-A705-4774-9B7A-90672018FF9C}" type="datetimeFigureOut">
              <a:rPr lang="en-IE" smtClean="0"/>
              <a:t>25/11/2013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73936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DD49C-A705-4774-9B7A-90672018FF9C}" type="datetimeFigureOut">
              <a:rPr lang="en-IE" smtClean="0"/>
              <a:t>25/11/2013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F82BF9A-E1CC-4DBF-80C7-003D525DFA6C}" type="slidenum">
              <a:rPr lang="en-IE" smtClean="0"/>
              <a:t>‹#›</a:t>
            </a:fld>
            <a:endParaRPr lang="en-IE"/>
          </a:p>
        </p:txBody>
      </p:sp>
    </p:spTree>
    <p:extLst>
      <p:ext uri="{BB962C8B-B14F-4D97-AF65-F5344CB8AC3E}">
        <p14:creationId xmlns:p14="http://schemas.microsoft.com/office/powerpoint/2010/main" val="50567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DD49C-A705-4774-9B7A-90672018FF9C}" type="datetimeFigureOut">
              <a:rPr lang="en-IE" smtClean="0"/>
              <a:t>25/11/2013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2BF9A-E1CC-4DBF-80C7-003D525DFA6C}" type="slidenum">
              <a:rPr lang="en-IE" smtClean="0"/>
              <a:t>‹#›</a:t>
            </a:fld>
            <a:endParaRPr lang="en-IE"/>
          </a:p>
        </p:txBody>
      </p:sp>
    </p:spTree>
    <p:extLst>
      <p:ext uri="{BB962C8B-B14F-4D97-AF65-F5344CB8AC3E}">
        <p14:creationId xmlns:p14="http://schemas.microsoft.com/office/powerpoint/2010/main" val="42749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First Confession	</a:t>
            </a:r>
            <a:endParaRPr lang="en-IE" dirty="0"/>
          </a:p>
        </p:txBody>
      </p:sp>
      <p:sp>
        <p:nvSpPr>
          <p:cNvPr id="3" name="Subtitle 2"/>
          <p:cNvSpPr>
            <a:spLocks noGrp="1"/>
          </p:cNvSpPr>
          <p:nvPr>
            <p:ph type="subTitle" idx="1"/>
          </p:nvPr>
        </p:nvSpPr>
        <p:spPr/>
        <p:txBody>
          <a:bodyPr/>
          <a:lstStyle/>
          <a:p>
            <a:r>
              <a:rPr lang="en-IE" dirty="0" smtClean="0"/>
              <a:t>Seamus Heaney</a:t>
            </a:r>
            <a:endParaRPr lang="en-IE" dirty="0"/>
          </a:p>
        </p:txBody>
      </p:sp>
    </p:spTree>
    <p:extLst>
      <p:ext uri="{BB962C8B-B14F-4D97-AF65-F5344CB8AC3E}">
        <p14:creationId xmlns:p14="http://schemas.microsoft.com/office/powerpoint/2010/main" val="134361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Persecution: </a:t>
            </a:r>
            <a:r>
              <a:rPr lang="en-IE" dirty="0"/>
              <a:t>hostility and ill-treatment, esp. because of race or political or religious beliefs.</a:t>
            </a:r>
          </a:p>
        </p:txBody>
      </p:sp>
    </p:spTree>
    <p:extLst>
      <p:ext uri="{BB962C8B-B14F-4D97-AF65-F5344CB8AC3E}">
        <p14:creationId xmlns:p14="http://schemas.microsoft.com/office/powerpoint/2010/main" val="231084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0" y="1124744"/>
            <a:ext cx="9144000" cy="5733256"/>
          </a:xfrm>
        </p:spPr>
        <p:txBody>
          <a:bodyPr>
            <a:normAutofit fontScale="77500" lnSpcReduction="20000"/>
          </a:bodyPr>
          <a:lstStyle/>
          <a:p>
            <a:r>
              <a:rPr lang="en-IE" dirty="0"/>
              <a:t>In </a:t>
            </a:r>
            <a:r>
              <a:rPr lang="en-IE" i="1" dirty="0"/>
              <a:t>First Confession</a:t>
            </a:r>
            <a:r>
              <a:rPr lang="en-IE" dirty="0"/>
              <a:t> by Frank O’Connor we have the theme of persecution and the freeing of self. </a:t>
            </a:r>
            <a:endParaRPr lang="en-IE" dirty="0" smtClean="0"/>
          </a:p>
          <a:p>
            <a:r>
              <a:rPr lang="en-IE" dirty="0"/>
              <a:t>Jackie lives with his parents, his sister Nora and his grandmother. </a:t>
            </a:r>
            <a:endParaRPr lang="en-IE" dirty="0" smtClean="0"/>
          </a:p>
          <a:p>
            <a:r>
              <a:rPr lang="en-IE" dirty="0" smtClean="0"/>
              <a:t>The </a:t>
            </a:r>
            <a:r>
              <a:rPr lang="en-IE" dirty="0"/>
              <a:t>grandmother is a pivotal character in the story for she will become a large part of Jackie’s first confession. </a:t>
            </a:r>
            <a:endParaRPr lang="en-IE" dirty="0" smtClean="0"/>
          </a:p>
          <a:p>
            <a:r>
              <a:rPr lang="en-IE" i="1" dirty="0" smtClean="0"/>
              <a:t>First Confession </a:t>
            </a:r>
            <a:r>
              <a:rPr lang="en-IE" dirty="0" smtClean="0"/>
              <a:t>begins </a:t>
            </a:r>
            <a:r>
              <a:rPr lang="en-IE" dirty="0"/>
              <a:t>with a story from Jackie. We are told about his life with his grandmother. </a:t>
            </a:r>
            <a:endParaRPr lang="en-IE" dirty="0" smtClean="0"/>
          </a:p>
          <a:p>
            <a:r>
              <a:rPr lang="en-IE" dirty="0" smtClean="0"/>
              <a:t>She </a:t>
            </a:r>
            <a:r>
              <a:rPr lang="en-IE" dirty="0"/>
              <a:t>walks around the house barefoot, and eats her potatoes using her fingers as forks. </a:t>
            </a:r>
            <a:endParaRPr lang="en-IE" dirty="0" smtClean="0"/>
          </a:p>
          <a:p>
            <a:r>
              <a:rPr lang="en-IE" dirty="0" smtClean="0"/>
              <a:t>Jackie </a:t>
            </a:r>
            <a:r>
              <a:rPr lang="en-IE" dirty="0"/>
              <a:t>is embarrassed by her and doesn’t like bringing any of his friends into the house when she is there because she is drinking porter. </a:t>
            </a:r>
            <a:endParaRPr lang="en-IE" dirty="0" smtClean="0"/>
          </a:p>
          <a:p>
            <a:r>
              <a:rPr lang="en-IE" dirty="0" smtClean="0"/>
              <a:t>She </a:t>
            </a:r>
            <a:r>
              <a:rPr lang="en-IE" dirty="0"/>
              <a:t>also gives Nora a penny every Friday while Jackie gets nothing. Some critics suggest that Jackie’s grandmother is symbolism for an older Ireland.</a:t>
            </a:r>
          </a:p>
        </p:txBody>
      </p:sp>
    </p:spTree>
    <p:extLst>
      <p:ext uri="{BB962C8B-B14F-4D97-AF65-F5344CB8AC3E}">
        <p14:creationId xmlns:p14="http://schemas.microsoft.com/office/powerpoint/2010/main" val="410754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dirty="0"/>
              <a:t>The story moves on and we are told that it’s time for Jackie to make his first holy communion. An old woman called Mrs Ryan is teaching Jackie and his class mates about the Ten Commandments and hell. </a:t>
            </a:r>
            <a:endParaRPr lang="en-IE" dirty="0" smtClean="0"/>
          </a:p>
        </p:txBody>
      </p:sp>
    </p:spTree>
    <p:extLst>
      <p:ext uri="{BB962C8B-B14F-4D97-AF65-F5344CB8AC3E}">
        <p14:creationId xmlns:p14="http://schemas.microsoft.com/office/powerpoint/2010/main" val="74930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107504" y="1340768"/>
            <a:ext cx="9036496" cy="5400600"/>
          </a:xfrm>
        </p:spPr>
        <p:txBody>
          <a:bodyPr>
            <a:normAutofit/>
          </a:bodyPr>
          <a:lstStyle/>
          <a:p>
            <a:r>
              <a:rPr lang="en-IE" dirty="0" smtClean="0"/>
              <a:t>She tells the class the story of a man who made a bad confession (not telling the priest the truth) and whose hands burnt the bed of a priest. </a:t>
            </a:r>
          </a:p>
          <a:p>
            <a:r>
              <a:rPr lang="en-IE" dirty="0" smtClean="0"/>
              <a:t>Really Mrs Ryan is trying to frighten the children into being good and trying to make sure that they don’t tell the priest a bad confession.</a:t>
            </a:r>
          </a:p>
          <a:p>
            <a:r>
              <a:rPr lang="en-IE" dirty="0" smtClean="0"/>
              <a:t>To tell a bad confession in Jackie’s eyes means dying and burning in hell.  Also the story of the man’s hands burning the bed of a priest is an example in the story of someone being persecuted.</a:t>
            </a:r>
          </a:p>
          <a:p>
            <a:endParaRPr lang="en-IE" dirty="0"/>
          </a:p>
        </p:txBody>
      </p:sp>
    </p:spTree>
    <p:extLst>
      <p:ext uri="{BB962C8B-B14F-4D97-AF65-F5344CB8AC3E}">
        <p14:creationId xmlns:p14="http://schemas.microsoft.com/office/powerpoint/2010/main" val="52436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This story is one that many people can relate to. It is about confessing your sins to the priest before having your first communion. In this story Jackie (protagonist) is a seven year old boy that is going to be having his first communion.</a:t>
            </a:r>
          </a:p>
        </p:txBody>
      </p:sp>
    </p:spTree>
    <p:extLst>
      <p:ext uri="{BB962C8B-B14F-4D97-AF65-F5344CB8AC3E}">
        <p14:creationId xmlns:p14="http://schemas.microsoft.com/office/powerpoint/2010/main" val="325360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Frank uses irony when Nora becomes very jealous of Jackie at the end of the story.</a:t>
            </a:r>
            <a:r>
              <a:rPr lang="en-IE" dirty="0" smtClean="0"/>
              <a:t/>
            </a:r>
            <a:br>
              <a:rPr lang="en-IE" dirty="0" smtClean="0"/>
            </a:br>
            <a:r>
              <a:rPr lang="en-IE"/>
              <a:t>One theme of this story could be that everybody has sins and that it is better to recognize our sins and at the end you will feel better with your consciousness.</a:t>
            </a:r>
          </a:p>
        </p:txBody>
      </p:sp>
    </p:spTree>
    <p:extLst>
      <p:ext uri="{BB962C8B-B14F-4D97-AF65-F5344CB8AC3E}">
        <p14:creationId xmlns:p14="http://schemas.microsoft.com/office/powerpoint/2010/main" val="1220290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202</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First Confession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Confession </dc:title>
  <dc:creator>Ciara</dc:creator>
  <cp:lastModifiedBy>Ciara</cp:lastModifiedBy>
  <cp:revision>1</cp:revision>
  <dcterms:created xsi:type="dcterms:W3CDTF">2013-11-25T08:57:03Z</dcterms:created>
  <dcterms:modified xsi:type="dcterms:W3CDTF">2013-11-25T09:05:46Z</dcterms:modified>
</cp:coreProperties>
</file>