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089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948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751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390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32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33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02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036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57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03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3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3F5E-8D58-4833-B5F9-B6BF7EE3BB35}" type="datetimeFigureOut">
              <a:rPr lang="en-IE" smtClean="0"/>
              <a:t>09/04/2013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3496-2CBE-42CF-AB47-B37DBD78D3D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819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en-IE" dirty="0" smtClean="0"/>
              <a:t>Filling Station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Elizabeth Bishop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417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this poem we, </a:t>
            </a:r>
            <a:r>
              <a:rPr lang="en-IE" dirty="0" smtClean="0"/>
              <a:t>once </a:t>
            </a:r>
            <a:r>
              <a:rPr lang="en-IE" dirty="0" smtClean="0"/>
              <a:t>again, see Bishop’s photographic eye for detail.</a:t>
            </a:r>
          </a:p>
          <a:p>
            <a:r>
              <a:rPr lang="en-IE" dirty="0" smtClean="0"/>
              <a:t>The theme of this poem is the unique beauty of everyday life.</a:t>
            </a:r>
          </a:p>
          <a:p>
            <a:r>
              <a:rPr lang="en-IE" dirty="0" smtClean="0"/>
              <a:t>As the curious poet probes beneath the surface of the greasy, grimy, filling station, she discovers that love can be found even in the midst of filth and ugliness.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26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One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Opening colloquial line- sense of immediacy</a:t>
            </a:r>
          </a:p>
          <a:p>
            <a:r>
              <a:rPr lang="en-IE" dirty="0" smtClean="0"/>
              <a:t>The phrase ‘black translucency’ serves as a good example of Bishop’s talent for exact description.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223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extent of the dirt fascinates the poet.</a:t>
            </a:r>
          </a:p>
          <a:p>
            <a:r>
              <a:rPr lang="en-IE" dirty="0" smtClean="0"/>
              <a:t>Everything is quite “thoroughly dirty”</a:t>
            </a:r>
          </a:p>
          <a:p>
            <a:r>
              <a:rPr lang="en-IE" dirty="0" smtClean="0"/>
              <a:t>However, the reference to a father and sons gives the dirty filling station an unexpected domestic dimension.</a:t>
            </a:r>
          </a:p>
          <a:p>
            <a:r>
              <a:rPr lang="en-IE" dirty="0" smtClean="0"/>
              <a:t>The colloquial language employed to describe the dog reinforces the sense of a home in a world of grime.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876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Stanzas 3 and four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/>
          </a:bodyPr>
          <a:lstStyle/>
          <a:p>
            <a:r>
              <a:rPr lang="en-IE" dirty="0" smtClean="0"/>
              <a:t>The poet’s sharp eye takes in every detail, including some surprising decorative touches that sharply contrast with the overall filth of the filling station.</a:t>
            </a:r>
          </a:p>
          <a:p>
            <a:r>
              <a:rPr lang="en-IE" dirty="0" smtClean="0"/>
              <a:t>Her curious mind probes beneath the surface of the scene, prompting her to ask a series of questions</a:t>
            </a:r>
          </a:p>
          <a:p>
            <a:r>
              <a:rPr lang="en-IE" dirty="0" smtClean="0"/>
              <a:t>An unseen hand has attempted to create some degree of domestic order and beauty in this world of filth.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724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Five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“somebody (…) who embroidered the doily” is never named.</a:t>
            </a:r>
          </a:p>
          <a:p>
            <a:r>
              <a:rPr lang="en-IE" dirty="0" smtClean="0"/>
              <a:t>However, the suggestion is that a woman </a:t>
            </a:r>
            <a:r>
              <a:rPr lang="en-IE" dirty="0" smtClean="0"/>
              <a:t>has </a:t>
            </a:r>
            <a:r>
              <a:rPr lang="en-IE" dirty="0" smtClean="0"/>
              <a:t>done her best to fashion a home in a world of overwhelming ugliness.</a:t>
            </a:r>
          </a:p>
          <a:p>
            <a:r>
              <a:rPr lang="en-IE" dirty="0" smtClean="0"/>
              <a:t>Through a process of close observation and detailed description, Bishop acquires a further insight into human nature.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28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world of squalor that is the filling station is given a certain beauty and harmony by a nameless woman’s homemaking efforts – prompted by the live for her family.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47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6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smtClean="0"/>
              <a:t>The arrangement of the cans of oil also reflects a desire to bring order to a depressingly filthy world.</a:t>
            </a:r>
          </a:p>
          <a:p>
            <a:r>
              <a:rPr lang="en-IE" dirty="0" smtClean="0"/>
              <a:t>The very positive, concluding line encapsulates the insight that the poet has gained.</a:t>
            </a:r>
          </a:p>
          <a:p>
            <a:r>
              <a:rPr lang="en-IE" dirty="0" smtClean="0"/>
              <a:t>Put simply, the poet concludes that there is always someone quietly doing their best to improve the quality of our lives through generally unnoticed acts of love.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49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3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371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Filling Station</vt:lpstr>
      <vt:lpstr>PowerPoint Presentation</vt:lpstr>
      <vt:lpstr>Stanza One</vt:lpstr>
      <vt:lpstr>Stanza 2</vt:lpstr>
      <vt:lpstr>Stanzas 3 and four</vt:lpstr>
      <vt:lpstr>Stanza Five</vt:lpstr>
      <vt:lpstr>PowerPoint Presentation</vt:lpstr>
      <vt:lpstr>Stanza 6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Station</dc:title>
  <dc:creator>Ciara</dc:creator>
  <cp:lastModifiedBy>Ciara</cp:lastModifiedBy>
  <cp:revision>16</cp:revision>
  <dcterms:created xsi:type="dcterms:W3CDTF">2013-03-05T14:22:42Z</dcterms:created>
  <dcterms:modified xsi:type="dcterms:W3CDTF">2013-04-09T10:55:15Z</dcterms:modified>
</cp:coreProperties>
</file>