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2.jpg" ContentType="image/jpeg"/>
  <Override PartName="/ppt/media/image3.jpg" ContentType="image/jpeg"/>
  <Override PartName="/ppt/media/image4.jpg" ContentType="image/jpeg"/>
  <Override PartName="/ppt/media/image5.jpg" ContentType="image/jpeg"/>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media/image7.jpg" ContentType="image/jpeg"/>
  <Override PartName="/ppt/media/image8.jpg" ContentType="image/jpeg"/>
  <Override PartName="/ppt/media/image9.jpg" ContentType="image/jpeg"/>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0" r:id="rId4"/>
    <p:sldId id="269" r:id="rId5"/>
    <p:sldId id="266" r:id="rId6"/>
    <p:sldId id="261" r:id="rId7"/>
    <p:sldId id="262" r:id="rId8"/>
    <p:sldId id="257" r:id="rId9"/>
    <p:sldId id="258" r:id="rId10"/>
    <p:sldId id="265" r:id="rId11"/>
    <p:sldId id="263" r:id="rId12"/>
    <p:sldId id="264" r:id="rId13"/>
    <p:sldId id="259"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7" autoAdjust="0"/>
    <p:restoredTop sz="94660"/>
  </p:normalViewPr>
  <p:slideViewPr>
    <p:cSldViewPr snapToGrid="0">
      <p:cViewPr varScale="1">
        <p:scale>
          <a:sx n="72" d="100"/>
          <a:sy n="72"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BB17E2-96CF-4F28-A53E-41B8247CA6A5}"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D18EC52D-095F-4A14-B818-0B3D6491A16B}">
      <dgm:prSet/>
      <dgm:spPr/>
      <dgm:t>
        <a:bodyPr/>
        <a:lstStyle/>
        <a:p>
          <a:r>
            <a:rPr lang="en-GB"/>
            <a:t>The tragic events of this play often seem like matters of bad timing.</a:t>
          </a:r>
          <a:endParaRPr lang="en-US"/>
        </a:p>
      </dgm:t>
    </dgm:pt>
    <dgm:pt modelId="{02E0DECA-5529-4388-A429-F0F5CE12500E}" type="parTrans" cxnId="{5950ED51-1FE6-4C03-B4CE-A318C5249844}">
      <dgm:prSet/>
      <dgm:spPr/>
      <dgm:t>
        <a:bodyPr/>
        <a:lstStyle/>
        <a:p>
          <a:endParaRPr lang="en-US"/>
        </a:p>
      </dgm:t>
    </dgm:pt>
    <dgm:pt modelId="{574CFEDA-D21E-4530-BDDA-D07B3D3379B0}" type="sibTrans" cxnId="{5950ED51-1FE6-4C03-B4CE-A318C5249844}">
      <dgm:prSet/>
      <dgm:spPr/>
      <dgm:t>
        <a:bodyPr/>
        <a:lstStyle/>
        <a:p>
          <a:endParaRPr lang="en-US"/>
        </a:p>
      </dgm:t>
    </dgm:pt>
    <dgm:pt modelId="{34373E2A-EC34-4A1C-8638-AA6F49944416}">
      <dgm:prSet/>
      <dgm:spPr/>
      <dgm:t>
        <a:bodyPr/>
        <a:lstStyle/>
        <a:p>
          <a:r>
            <a:rPr lang="en-GB"/>
            <a:t>Romeo steps in front of Mercutio at the exact second that Tybalt lunges</a:t>
          </a:r>
          <a:endParaRPr lang="en-US"/>
        </a:p>
      </dgm:t>
    </dgm:pt>
    <dgm:pt modelId="{921F8566-AF86-4B9D-9C12-FBB1E0C18023}" type="parTrans" cxnId="{578AB924-71A5-45A3-907B-5F873035E8BB}">
      <dgm:prSet/>
      <dgm:spPr/>
      <dgm:t>
        <a:bodyPr/>
        <a:lstStyle/>
        <a:p>
          <a:endParaRPr lang="en-US"/>
        </a:p>
      </dgm:t>
    </dgm:pt>
    <dgm:pt modelId="{827132CC-F910-46DB-B31A-23158AE20AE1}" type="sibTrans" cxnId="{578AB924-71A5-45A3-907B-5F873035E8BB}">
      <dgm:prSet/>
      <dgm:spPr/>
      <dgm:t>
        <a:bodyPr/>
        <a:lstStyle/>
        <a:p>
          <a:endParaRPr lang="en-US"/>
        </a:p>
      </dgm:t>
    </dgm:pt>
    <dgm:pt modelId="{45235DFE-7924-4514-B9B1-A365DB5783F4}">
      <dgm:prSet/>
      <dgm:spPr/>
      <dgm:t>
        <a:bodyPr/>
        <a:lstStyle/>
        <a:p>
          <a:r>
            <a:rPr lang="en-GB"/>
            <a:t>The Friar’s explanatory letter to Romeo is delayed, so Balthazar’s misinformation reaches him first</a:t>
          </a:r>
          <a:endParaRPr lang="en-US"/>
        </a:p>
      </dgm:t>
    </dgm:pt>
    <dgm:pt modelId="{3902F212-9A14-470F-BE87-F2BF3AB6A8F4}" type="parTrans" cxnId="{D84A1E2D-3713-47D2-A02E-6EB01523BE8B}">
      <dgm:prSet/>
      <dgm:spPr/>
      <dgm:t>
        <a:bodyPr/>
        <a:lstStyle/>
        <a:p>
          <a:endParaRPr lang="en-US"/>
        </a:p>
      </dgm:t>
    </dgm:pt>
    <dgm:pt modelId="{1A670267-F1C9-443C-BA77-78C2095F4A4A}" type="sibTrans" cxnId="{D84A1E2D-3713-47D2-A02E-6EB01523BE8B}">
      <dgm:prSet/>
      <dgm:spPr/>
      <dgm:t>
        <a:bodyPr/>
        <a:lstStyle/>
        <a:p>
          <a:endParaRPr lang="en-US"/>
        </a:p>
      </dgm:t>
    </dgm:pt>
    <dgm:pt modelId="{0925357C-AB08-47CA-9001-CCE68A7B6978}">
      <dgm:prSet/>
      <dgm:spPr/>
      <dgm:t>
        <a:bodyPr/>
        <a:lstStyle/>
        <a:p>
          <a:r>
            <a:rPr lang="en-GB"/>
            <a:t>Romeo drinks the poison mere moments before Juliet opens her eyes. </a:t>
          </a:r>
          <a:endParaRPr lang="en-US"/>
        </a:p>
      </dgm:t>
    </dgm:pt>
    <dgm:pt modelId="{31923347-4793-4ED5-8A9C-01B1158F8CC5}" type="parTrans" cxnId="{968D45BE-2093-4E7F-BCEC-906BEE81B357}">
      <dgm:prSet/>
      <dgm:spPr/>
      <dgm:t>
        <a:bodyPr/>
        <a:lstStyle/>
        <a:p>
          <a:endParaRPr lang="en-US"/>
        </a:p>
      </dgm:t>
    </dgm:pt>
    <dgm:pt modelId="{21137DFC-1DF9-4CE0-B0E9-83ECE0728C40}" type="sibTrans" cxnId="{968D45BE-2093-4E7F-BCEC-906BEE81B357}">
      <dgm:prSet/>
      <dgm:spPr/>
      <dgm:t>
        <a:bodyPr/>
        <a:lstStyle/>
        <a:p>
          <a:endParaRPr lang="en-US"/>
        </a:p>
      </dgm:t>
    </dgm:pt>
    <dgm:pt modelId="{C89CEA9B-1DAB-499D-9540-BC59CCBE0FBA}" type="pres">
      <dgm:prSet presAssocID="{C9BB17E2-96CF-4F28-A53E-41B8247CA6A5}" presName="outerComposite" presStyleCnt="0">
        <dgm:presLayoutVars>
          <dgm:chMax val="5"/>
          <dgm:dir/>
          <dgm:resizeHandles val="exact"/>
        </dgm:presLayoutVars>
      </dgm:prSet>
      <dgm:spPr/>
    </dgm:pt>
    <dgm:pt modelId="{BD581B57-CAE5-4EC0-A9C0-A464CE2345F8}" type="pres">
      <dgm:prSet presAssocID="{C9BB17E2-96CF-4F28-A53E-41B8247CA6A5}" presName="dummyMaxCanvas" presStyleCnt="0">
        <dgm:presLayoutVars/>
      </dgm:prSet>
      <dgm:spPr/>
    </dgm:pt>
    <dgm:pt modelId="{56EC81DD-DCA3-49C4-80ED-87600699E786}" type="pres">
      <dgm:prSet presAssocID="{C9BB17E2-96CF-4F28-A53E-41B8247CA6A5}" presName="FourNodes_1" presStyleLbl="node1" presStyleIdx="0" presStyleCnt="4">
        <dgm:presLayoutVars>
          <dgm:bulletEnabled val="1"/>
        </dgm:presLayoutVars>
      </dgm:prSet>
      <dgm:spPr/>
    </dgm:pt>
    <dgm:pt modelId="{E9C99C04-B290-423A-BD8A-744FAFF36A17}" type="pres">
      <dgm:prSet presAssocID="{C9BB17E2-96CF-4F28-A53E-41B8247CA6A5}" presName="FourNodes_2" presStyleLbl="node1" presStyleIdx="1" presStyleCnt="4">
        <dgm:presLayoutVars>
          <dgm:bulletEnabled val="1"/>
        </dgm:presLayoutVars>
      </dgm:prSet>
      <dgm:spPr/>
    </dgm:pt>
    <dgm:pt modelId="{2AC02AE9-3992-4EBC-B622-EA2B7426647C}" type="pres">
      <dgm:prSet presAssocID="{C9BB17E2-96CF-4F28-A53E-41B8247CA6A5}" presName="FourNodes_3" presStyleLbl="node1" presStyleIdx="2" presStyleCnt="4">
        <dgm:presLayoutVars>
          <dgm:bulletEnabled val="1"/>
        </dgm:presLayoutVars>
      </dgm:prSet>
      <dgm:spPr/>
    </dgm:pt>
    <dgm:pt modelId="{457FD1F2-BE53-49AF-94CD-39C3B06E7301}" type="pres">
      <dgm:prSet presAssocID="{C9BB17E2-96CF-4F28-A53E-41B8247CA6A5}" presName="FourNodes_4" presStyleLbl="node1" presStyleIdx="3" presStyleCnt="4">
        <dgm:presLayoutVars>
          <dgm:bulletEnabled val="1"/>
        </dgm:presLayoutVars>
      </dgm:prSet>
      <dgm:spPr/>
    </dgm:pt>
    <dgm:pt modelId="{15F3A451-0FA5-48EB-9C0C-4D8B6853A275}" type="pres">
      <dgm:prSet presAssocID="{C9BB17E2-96CF-4F28-A53E-41B8247CA6A5}" presName="FourConn_1-2" presStyleLbl="fgAccFollowNode1" presStyleIdx="0" presStyleCnt="3">
        <dgm:presLayoutVars>
          <dgm:bulletEnabled val="1"/>
        </dgm:presLayoutVars>
      </dgm:prSet>
      <dgm:spPr/>
    </dgm:pt>
    <dgm:pt modelId="{C31703EE-F98F-4973-896B-58883E3BE725}" type="pres">
      <dgm:prSet presAssocID="{C9BB17E2-96CF-4F28-A53E-41B8247CA6A5}" presName="FourConn_2-3" presStyleLbl="fgAccFollowNode1" presStyleIdx="1" presStyleCnt="3">
        <dgm:presLayoutVars>
          <dgm:bulletEnabled val="1"/>
        </dgm:presLayoutVars>
      </dgm:prSet>
      <dgm:spPr/>
    </dgm:pt>
    <dgm:pt modelId="{624FCCEA-D8D3-40DA-A30C-54EFB5E90B15}" type="pres">
      <dgm:prSet presAssocID="{C9BB17E2-96CF-4F28-A53E-41B8247CA6A5}" presName="FourConn_3-4" presStyleLbl="fgAccFollowNode1" presStyleIdx="2" presStyleCnt="3">
        <dgm:presLayoutVars>
          <dgm:bulletEnabled val="1"/>
        </dgm:presLayoutVars>
      </dgm:prSet>
      <dgm:spPr/>
    </dgm:pt>
    <dgm:pt modelId="{419CABEB-16B5-4F4F-950E-C98282A33782}" type="pres">
      <dgm:prSet presAssocID="{C9BB17E2-96CF-4F28-A53E-41B8247CA6A5}" presName="FourNodes_1_text" presStyleLbl="node1" presStyleIdx="3" presStyleCnt="4">
        <dgm:presLayoutVars>
          <dgm:bulletEnabled val="1"/>
        </dgm:presLayoutVars>
      </dgm:prSet>
      <dgm:spPr/>
    </dgm:pt>
    <dgm:pt modelId="{C71E5A1D-25C7-4B3E-A8DD-8A275F6923E4}" type="pres">
      <dgm:prSet presAssocID="{C9BB17E2-96CF-4F28-A53E-41B8247CA6A5}" presName="FourNodes_2_text" presStyleLbl="node1" presStyleIdx="3" presStyleCnt="4">
        <dgm:presLayoutVars>
          <dgm:bulletEnabled val="1"/>
        </dgm:presLayoutVars>
      </dgm:prSet>
      <dgm:spPr/>
    </dgm:pt>
    <dgm:pt modelId="{ABCA3F9D-0632-4F51-8525-300C0B8B3A48}" type="pres">
      <dgm:prSet presAssocID="{C9BB17E2-96CF-4F28-A53E-41B8247CA6A5}" presName="FourNodes_3_text" presStyleLbl="node1" presStyleIdx="3" presStyleCnt="4">
        <dgm:presLayoutVars>
          <dgm:bulletEnabled val="1"/>
        </dgm:presLayoutVars>
      </dgm:prSet>
      <dgm:spPr/>
    </dgm:pt>
    <dgm:pt modelId="{6132CDB0-A8C7-4E3D-A540-36C2FFB4D455}" type="pres">
      <dgm:prSet presAssocID="{C9BB17E2-96CF-4F28-A53E-41B8247CA6A5}" presName="FourNodes_4_text" presStyleLbl="node1" presStyleIdx="3" presStyleCnt="4">
        <dgm:presLayoutVars>
          <dgm:bulletEnabled val="1"/>
        </dgm:presLayoutVars>
      </dgm:prSet>
      <dgm:spPr/>
    </dgm:pt>
  </dgm:ptLst>
  <dgm:cxnLst>
    <dgm:cxn modelId="{82B26B0D-1DCC-45C3-9254-BEF22A7D8C1E}" type="presOf" srcId="{827132CC-F910-46DB-B31A-23158AE20AE1}" destId="{C31703EE-F98F-4973-896B-58883E3BE725}" srcOrd="0" destOrd="0" presId="urn:microsoft.com/office/officeart/2005/8/layout/vProcess5"/>
    <dgm:cxn modelId="{B9183F1E-DF00-40A3-8345-4AD1799B4854}" type="presOf" srcId="{45235DFE-7924-4514-B9B1-A365DB5783F4}" destId="{2AC02AE9-3992-4EBC-B622-EA2B7426647C}" srcOrd="0" destOrd="0" presId="urn:microsoft.com/office/officeart/2005/8/layout/vProcess5"/>
    <dgm:cxn modelId="{578AB924-71A5-45A3-907B-5F873035E8BB}" srcId="{C9BB17E2-96CF-4F28-A53E-41B8247CA6A5}" destId="{34373E2A-EC34-4A1C-8638-AA6F49944416}" srcOrd="1" destOrd="0" parTransId="{921F8566-AF86-4B9D-9C12-FBB1E0C18023}" sibTransId="{827132CC-F910-46DB-B31A-23158AE20AE1}"/>
    <dgm:cxn modelId="{D84A1E2D-3713-47D2-A02E-6EB01523BE8B}" srcId="{C9BB17E2-96CF-4F28-A53E-41B8247CA6A5}" destId="{45235DFE-7924-4514-B9B1-A365DB5783F4}" srcOrd="2" destOrd="0" parTransId="{3902F212-9A14-470F-BE87-F2BF3AB6A8F4}" sibTransId="{1A670267-F1C9-443C-BA77-78C2095F4A4A}"/>
    <dgm:cxn modelId="{5DD2282E-79A8-425C-9BF9-F1FC0BAB16A7}" type="presOf" srcId="{45235DFE-7924-4514-B9B1-A365DB5783F4}" destId="{ABCA3F9D-0632-4F51-8525-300C0B8B3A48}" srcOrd="1" destOrd="0" presId="urn:microsoft.com/office/officeart/2005/8/layout/vProcess5"/>
    <dgm:cxn modelId="{5950ED51-1FE6-4C03-B4CE-A318C5249844}" srcId="{C9BB17E2-96CF-4F28-A53E-41B8247CA6A5}" destId="{D18EC52D-095F-4A14-B818-0B3D6491A16B}" srcOrd="0" destOrd="0" parTransId="{02E0DECA-5529-4388-A429-F0F5CE12500E}" sibTransId="{574CFEDA-D21E-4530-BDDA-D07B3D3379B0}"/>
    <dgm:cxn modelId="{C6559080-108A-4490-8E42-8A2A1EDA7985}" type="presOf" srcId="{574CFEDA-D21E-4530-BDDA-D07B3D3379B0}" destId="{15F3A451-0FA5-48EB-9C0C-4D8B6853A275}" srcOrd="0" destOrd="0" presId="urn:microsoft.com/office/officeart/2005/8/layout/vProcess5"/>
    <dgm:cxn modelId="{A80A308A-E7DB-4E2F-B3CF-9A78191F37EE}" type="presOf" srcId="{0925357C-AB08-47CA-9001-CCE68A7B6978}" destId="{6132CDB0-A8C7-4E3D-A540-36C2FFB4D455}" srcOrd="1" destOrd="0" presId="urn:microsoft.com/office/officeart/2005/8/layout/vProcess5"/>
    <dgm:cxn modelId="{14F7D0A4-1924-4C8D-983D-BF870161F8AB}" type="presOf" srcId="{1A670267-F1C9-443C-BA77-78C2095F4A4A}" destId="{624FCCEA-D8D3-40DA-A30C-54EFB5E90B15}" srcOrd="0" destOrd="0" presId="urn:microsoft.com/office/officeart/2005/8/layout/vProcess5"/>
    <dgm:cxn modelId="{D62094A9-9ACD-4E2B-92B1-F5EAC5173FF4}" type="presOf" srcId="{34373E2A-EC34-4A1C-8638-AA6F49944416}" destId="{E9C99C04-B290-423A-BD8A-744FAFF36A17}" srcOrd="0" destOrd="0" presId="urn:microsoft.com/office/officeart/2005/8/layout/vProcess5"/>
    <dgm:cxn modelId="{79AC10BC-E514-45D8-B60E-869DC1835159}" type="presOf" srcId="{C9BB17E2-96CF-4F28-A53E-41B8247CA6A5}" destId="{C89CEA9B-1DAB-499D-9540-BC59CCBE0FBA}" srcOrd="0" destOrd="0" presId="urn:microsoft.com/office/officeart/2005/8/layout/vProcess5"/>
    <dgm:cxn modelId="{48A280BD-A147-4978-99F5-90CD0A70AF99}" type="presOf" srcId="{34373E2A-EC34-4A1C-8638-AA6F49944416}" destId="{C71E5A1D-25C7-4B3E-A8DD-8A275F6923E4}" srcOrd="1" destOrd="0" presId="urn:microsoft.com/office/officeart/2005/8/layout/vProcess5"/>
    <dgm:cxn modelId="{968D45BE-2093-4E7F-BCEC-906BEE81B357}" srcId="{C9BB17E2-96CF-4F28-A53E-41B8247CA6A5}" destId="{0925357C-AB08-47CA-9001-CCE68A7B6978}" srcOrd="3" destOrd="0" parTransId="{31923347-4793-4ED5-8A9C-01B1158F8CC5}" sibTransId="{21137DFC-1DF9-4CE0-B0E9-83ECE0728C40}"/>
    <dgm:cxn modelId="{6CBC4ACE-91DA-4A58-BB50-D0F220C59390}" type="presOf" srcId="{D18EC52D-095F-4A14-B818-0B3D6491A16B}" destId="{419CABEB-16B5-4F4F-950E-C98282A33782}" srcOrd="1" destOrd="0" presId="urn:microsoft.com/office/officeart/2005/8/layout/vProcess5"/>
    <dgm:cxn modelId="{854EEDF8-66A0-4BC7-9353-02E85F8F03E2}" type="presOf" srcId="{D18EC52D-095F-4A14-B818-0B3D6491A16B}" destId="{56EC81DD-DCA3-49C4-80ED-87600699E786}" srcOrd="0" destOrd="0" presId="urn:microsoft.com/office/officeart/2005/8/layout/vProcess5"/>
    <dgm:cxn modelId="{F3C689FF-43F8-4EEC-AFD8-F37912356DA6}" type="presOf" srcId="{0925357C-AB08-47CA-9001-CCE68A7B6978}" destId="{457FD1F2-BE53-49AF-94CD-39C3B06E7301}" srcOrd="0" destOrd="0" presId="urn:microsoft.com/office/officeart/2005/8/layout/vProcess5"/>
    <dgm:cxn modelId="{A4AC639A-450E-490C-8269-20D061EC2E69}" type="presParOf" srcId="{C89CEA9B-1DAB-499D-9540-BC59CCBE0FBA}" destId="{BD581B57-CAE5-4EC0-A9C0-A464CE2345F8}" srcOrd="0" destOrd="0" presId="urn:microsoft.com/office/officeart/2005/8/layout/vProcess5"/>
    <dgm:cxn modelId="{DC0C0F9B-F021-4C35-947E-BF9F8A008AB3}" type="presParOf" srcId="{C89CEA9B-1DAB-499D-9540-BC59CCBE0FBA}" destId="{56EC81DD-DCA3-49C4-80ED-87600699E786}" srcOrd="1" destOrd="0" presId="urn:microsoft.com/office/officeart/2005/8/layout/vProcess5"/>
    <dgm:cxn modelId="{A702C189-C00A-4D68-B00A-9E08B9723DF5}" type="presParOf" srcId="{C89CEA9B-1DAB-499D-9540-BC59CCBE0FBA}" destId="{E9C99C04-B290-423A-BD8A-744FAFF36A17}" srcOrd="2" destOrd="0" presId="urn:microsoft.com/office/officeart/2005/8/layout/vProcess5"/>
    <dgm:cxn modelId="{CB685384-239D-43EB-92F9-08D19E0C16E5}" type="presParOf" srcId="{C89CEA9B-1DAB-499D-9540-BC59CCBE0FBA}" destId="{2AC02AE9-3992-4EBC-B622-EA2B7426647C}" srcOrd="3" destOrd="0" presId="urn:microsoft.com/office/officeart/2005/8/layout/vProcess5"/>
    <dgm:cxn modelId="{A6E60A0B-EEB6-4C61-AC87-802C7191A698}" type="presParOf" srcId="{C89CEA9B-1DAB-499D-9540-BC59CCBE0FBA}" destId="{457FD1F2-BE53-49AF-94CD-39C3B06E7301}" srcOrd="4" destOrd="0" presId="urn:microsoft.com/office/officeart/2005/8/layout/vProcess5"/>
    <dgm:cxn modelId="{264165CF-E384-451D-828A-052D11B1CBB8}" type="presParOf" srcId="{C89CEA9B-1DAB-499D-9540-BC59CCBE0FBA}" destId="{15F3A451-0FA5-48EB-9C0C-4D8B6853A275}" srcOrd="5" destOrd="0" presId="urn:microsoft.com/office/officeart/2005/8/layout/vProcess5"/>
    <dgm:cxn modelId="{EE29AE15-3EB3-4378-BC63-55812238F905}" type="presParOf" srcId="{C89CEA9B-1DAB-499D-9540-BC59CCBE0FBA}" destId="{C31703EE-F98F-4973-896B-58883E3BE725}" srcOrd="6" destOrd="0" presId="urn:microsoft.com/office/officeart/2005/8/layout/vProcess5"/>
    <dgm:cxn modelId="{D4295BD9-4781-44E0-8911-468DA9050828}" type="presParOf" srcId="{C89CEA9B-1DAB-499D-9540-BC59CCBE0FBA}" destId="{624FCCEA-D8D3-40DA-A30C-54EFB5E90B15}" srcOrd="7" destOrd="0" presId="urn:microsoft.com/office/officeart/2005/8/layout/vProcess5"/>
    <dgm:cxn modelId="{96C00655-D7D1-4A1E-A9BE-A36B337EF9D6}" type="presParOf" srcId="{C89CEA9B-1DAB-499D-9540-BC59CCBE0FBA}" destId="{419CABEB-16B5-4F4F-950E-C98282A33782}" srcOrd="8" destOrd="0" presId="urn:microsoft.com/office/officeart/2005/8/layout/vProcess5"/>
    <dgm:cxn modelId="{9C3493CA-EA70-44F5-9907-CD38506663FE}" type="presParOf" srcId="{C89CEA9B-1DAB-499D-9540-BC59CCBE0FBA}" destId="{C71E5A1D-25C7-4B3E-A8DD-8A275F6923E4}" srcOrd="9" destOrd="0" presId="urn:microsoft.com/office/officeart/2005/8/layout/vProcess5"/>
    <dgm:cxn modelId="{5FFBBC74-277C-4BE2-8E78-2818226D4536}" type="presParOf" srcId="{C89CEA9B-1DAB-499D-9540-BC59CCBE0FBA}" destId="{ABCA3F9D-0632-4F51-8525-300C0B8B3A48}" srcOrd="10" destOrd="0" presId="urn:microsoft.com/office/officeart/2005/8/layout/vProcess5"/>
    <dgm:cxn modelId="{145D9F4B-B6C8-47EA-BB81-3A8CB3566606}" type="presParOf" srcId="{C89CEA9B-1DAB-499D-9540-BC59CCBE0FBA}" destId="{6132CDB0-A8C7-4E3D-A540-36C2FFB4D455}"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C28365-A05B-4B78-B271-2C0024627214}"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BF80DCC5-089C-4CE9-8BDC-9B9C8BE755C2}">
      <dgm:prSet custT="1"/>
      <dgm:spPr/>
      <dgm:t>
        <a:bodyPr/>
        <a:lstStyle/>
        <a:p>
          <a:r>
            <a:rPr lang="en-IE" sz="2800" b="1" dirty="0"/>
            <a:t>Think about the theme of FATE and answer the following questions</a:t>
          </a:r>
          <a:r>
            <a:rPr lang="en-IE" sz="2100" dirty="0"/>
            <a:t>.</a:t>
          </a:r>
          <a:endParaRPr lang="en-US" sz="2100" dirty="0"/>
        </a:p>
      </dgm:t>
    </dgm:pt>
    <dgm:pt modelId="{6DD080FC-3124-4429-A32C-BA3EC41F4095}" type="parTrans" cxnId="{EE0DF206-EB74-4C18-8869-848B09BA8C73}">
      <dgm:prSet/>
      <dgm:spPr/>
      <dgm:t>
        <a:bodyPr/>
        <a:lstStyle/>
        <a:p>
          <a:endParaRPr lang="en-US"/>
        </a:p>
      </dgm:t>
    </dgm:pt>
    <dgm:pt modelId="{47A128B7-B655-4309-AF4F-9FE1FF1E22F2}" type="sibTrans" cxnId="{EE0DF206-EB74-4C18-8869-848B09BA8C73}">
      <dgm:prSet/>
      <dgm:spPr/>
      <dgm:t>
        <a:bodyPr/>
        <a:lstStyle/>
        <a:p>
          <a:endParaRPr lang="en-US"/>
        </a:p>
      </dgm:t>
    </dgm:pt>
    <dgm:pt modelId="{6B002ACA-C351-4830-A1E8-83EDEB880154}">
      <dgm:prSet/>
      <dgm:spPr/>
      <dgm:t>
        <a:bodyPr/>
        <a:lstStyle/>
        <a:p>
          <a:r>
            <a:rPr lang="en-IE"/>
            <a:t>How is this theme introduced?</a:t>
          </a:r>
          <a:endParaRPr lang="en-US"/>
        </a:p>
      </dgm:t>
    </dgm:pt>
    <dgm:pt modelId="{60DE0D71-54C4-4410-81C0-7A41353604EB}" type="parTrans" cxnId="{0B484879-333E-4EBE-BC59-504E66D8A8D9}">
      <dgm:prSet/>
      <dgm:spPr/>
      <dgm:t>
        <a:bodyPr/>
        <a:lstStyle/>
        <a:p>
          <a:endParaRPr lang="en-US"/>
        </a:p>
      </dgm:t>
    </dgm:pt>
    <dgm:pt modelId="{6DBCC977-A57E-4274-8A3F-9252CF01F718}" type="sibTrans" cxnId="{0B484879-333E-4EBE-BC59-504E66D8A8D9}">
      <dgm:prSet/>
      <dgm:spPr/>
      <dgm:t>
        <a:bodyPr/>
        <a:lstStyle/>
        <a:p>
          <a:endParaRPr lang="en-US"/>
        </a:p>
      </dgm:t>
    </dgm:pt>
    <dgm:pt modelId="{E9B90A0E-C81B-4ED0-A8A3-B5D59115B40C}">
      <dgm:prSet/>
      <dgm:spPr/>
      <dgm:t>
        <a:bodyPr/>
        <a:lstStyle/>
        <a:p>
          <a:r>
            <a:rPr lang="en-IE"/>
            <a:t>How is this theme developed?</a:t>
          </a:r>
          <a:endParaRPr lang="en-US"/>
        </a:p>
      </dgm:t>
    </dgm:pt>
    <dgm:pt modelId="{A907F683-17D2-40F5-8BBE-DBAC02C29E1A}" type="parTrans" cxnId="{85C052F1-3C22-40DB-8572-8CB2E75EBD20}">
      <dgm:prSet/>
      <dgm:spPr/>
      <dgm:t>
        <a:bodyPr/>
        <a:lstStyle/>
        <a:p>
          <a:endParaRPr lang="en-US"/>
        </a:p>
      </dgm:t>
    </dgm:pt>
    <dgm:pt modelId="{BFCB2675-867C-452B-978E-045154D52699}" type="sibTrans" cxnId="{85C052F1-3C22-40DB-8572-8CB2E75EBD20}">
      <dgm:prSet/>
      <dgm:spPr/>
      <dgm:t>
        <a:bodyPr/>
        <a:lstStyle/>
        <a:p>
          <a:endParaRPr lang="en-US"/>
        </a:p>
      </dgm:t>
    </dgm:pt>
    <dgm:pt modelId="{C8B9CC12-CC7C-4CEC-9FA6-F307DE7F765F}">
      <dgm:prSet/>
      <dgm:spPr/>
      <dgm:t>
        <a:bodyPr/>
        <a:lstStyle/>
        <a:p>
          <a:r>
            <a:rPr lang="en-IE"/>
            <a:t>Is this theme associated with a particular place or group of characters?</a:t>
          </a:r>
          <a:endParaRPr lang="en-US"/>
        </a:p>
      </dgm:t>
    </dgm:pt>
    <dgm:pt modelId="{63136DDF-8B5B-466A-BECF-3D6F89798FB3}" type="parTrans" cxnId="{CB924602-2AD6-4E19-BB0F-D46DF8CA5FF7}">
      <dgm:prSet/>
      <dgm:spPr/>
      <dgm:t>
        <a:bodyPr/>
        <a:lstStyle/>
        <a:p>
          <a:endParaRPr lang="en-US"/>
        </a:p>
      </dgm:t>
    </dgm:pt>
    <dgm:pt modelId="{12F4DDCF-30ED-4B5F-B6D8-115EBA585739}" type="sibTrans" cxnId="{CB924602-2AD6-4E19-BB0F-D46DF8CA5FF7}">
      <dgm:prSet/>
      <dgm:spPr/>
      <dgm:t>
        <a:bodyPr/>
        <a:lstStyle/>
        <a:p>
          <a:endParaRPr lang="en-US"/>
        </a:p>
      </dgm:t>
    </dgm:pt>
    <dgm:pt modelId="{B2C6B69F-9EC6-4B9F-8B01-DFB0D7B60572}">
      <dgm:prSet/>
      <dgm:spPr/>
      <dgm:t>
        <a:bodyPr/>
        <a:lstStyle/>
        <a:p>
          <a:r>
            <a:rPr lang="en-IE"/>
            <a:t>What interests you about this theme?</a:t>
          </a:r>
          <a:endParaRPr lang="en-US"/>
        </a:p>
      </dgm:t>
    </dgm:pt>
    <dgm:pt modelId="{9FE5FD3C-76A9-4F4F-8F87-CF3FF699C77D}" type="parTrans" cxnId="{B9C381DF-356E-4D72-BEA3-E1DFF52DDD6C}">
      <dgm:prSet/>
      <dgm:spPr/>
      <dgm:t>
        <a:bodyPr/>
        <a:lstStyle/>
        <a:p>
          <a:endParaRPr lang="en-US"/>
        </a:p>
      </dgm:t>
    </dgm:pt>
    <dgm:pt modelId="{FEEA28E3-5101-4F0A-853F-19E0ECA015A6}" type="sibTrans" cxnId="{B9C381DF-356E-4D72-BEA3-E1DFF52DDD6C}">
      <dgm:prSet/>
      <dgm:spPr/>
      <dgm:t>
        <a:bodyPr/>
        <a:lstStyle/>
        <a:p>
          <a:endParaRPr lang="en-US"/>
        </a:p>
      </dgm:t>
    </dgm:pt>
    <dgm:pt modelId="{37EFF69D-BE7A-4909-B87F-6BEDEC8DF3FA}">
      <dgm:prSet/>
      <dgm:spPr/>
      <dgm:t>
        <a:bodyPr/>
        <a:lstStyle/>
        <a:p>
          <a:r>
            <a:rPr lang="en-IE"/>
            <a:t>Is this theme relevant to your own life and/or the world around you?</a:t>
          </a:r>
          <a:endParaRPr lang="en-US"/>
        </a:p>
      </dgm:t>
    </dgm:pt>
    <dgm:pt modelId="{0F110F62-159B-4C56-84AC-4A8CFF9626DA}" type="parTrans" cxnId="{2AF9B56C-A52E-41A9-9F6E-38F2438A1668}">
      <dgm:prSet/>
      <dgm:spPr/>
      <dgm:t>
        <a:bodyPr/>
        <a:lstStyle/>
        <a:p>
          <a:endParaRPr lang="en-US"/>
        </a:p>
      </dgm:t>
    </dgm:pt>
    <dgm:pt modelId="{2186CA73-E389-479C-B8AA-6906F67889B0}" type="sibTrans" cxnId="{2AF9B56C-A52E-41A9-9F6E-38F2438A1668}">
      <dgm:prSet/>
      <dgm:spPr/>
      <dgm:t>
        <a:bodyPr/>
        <a:lstStyle/>
        <a:p>
          <a:endParaRPr lang="en-US"/>
        </a:p>
      </dgm:t>
    </dgm:pt>
    <dgm:pt modelId="{DAB5BFBB-7785-4BCE-ADD2-AB7367599AD5}">
      <dgm:prSet/>
      <dgm:spPr/>
      <dgm:t>
        <a:bodyPr/>
        <a:lstStyle/>
        <a:p>
          <a:r>
            <a:rPr lang="en-IE"/>
            <a:t>What impression of this theme does the play leave you with?</a:t>
          </a:r>
          <a:endParaRPr lang="en-US"/>
        </a:p>
      </dgm:t>
    </dgm:pt>
    <dgm:pt modelId="{B1A1EE46-097A-4A77-99DA-1D40F0682FE5}" type="parTrans" cxnId="{20AC6104-79C3-43E5-8D9C-57076CD3D9F1}">
      <dgm:prSet/>
      <dgm:spPr/>
      <dgm:t>
        <a:bodyPr/>
        <a:lstStyle/>
        <a:p>
          <a:endParaRPr lang="en-US"/>
        </a:p>
      </dgm:t>
    </dgm:pt>
    <dgm:pt modelId="{68B172A1-C43E-41FB-B82A-EDD67D7AC20A}" type="sibTrans" cxnId="{20AC6104-79C3-43E5-8D9C-57076CD3D9F1}">
      <dgm:prSet/>
      <dgm:spPr/>
      <dgm:t>
        <a:bodyPr/>
        <a:lstStyle/>
        <a:p>
          <a:endParaRPr lang="en-US"/>
        </a:p>
      </dgm:t>
    </dgm:pt>
    <dgm:pt modelId="{76066C02-DB0D-4BDA-88C0-5844F5D0C147}" type="pres">
      <dgm:prSet presAssocID="{0BC28365-A05B-4B78-B271-2C0024627214}" presName="vert0" presStyleCnt="0">
        <dgm:presLayoutVars>
          <dgm:dir/>
          <dgm:animOne val="branch"/>
          <dgm:animLvl val="lvl"/>
        </dgm:presLayoutVars>
      </dgm:prSet>
      <dgm:spPr/>
    </dgm:pt>
    <dgm:pt modelId="{F8226329-D00E-4E9A-A696-D21D655607D6}" type="pres">
      <dgm:prSet presAssocID="{BF80DCC5-089C-4CE9-8BDC-9B9C8BE755C2}" presName="thickLine" presStyleLbl="alignNode1" presStyleIdx="0" presStyleCnt="1"/>
      <dgm:spPr/>
    </dgm:pt>
    <dgm:pt modelId="{1D8FF520-827F-4D26-A319-65FD1036A0FA}" type="pres">
      <dgm:prSet presAssocID="{BF80DCC5-089C-4CE9-8BDC-9B9C8BE755C2}" presName="horz1" presStyleCnt="0"/>
      <dgm:spPr/>
    </dgm:pt>
    <dgm:pt modelId="{460D2F0C-F73A-4223-B093-F03FF5A47BE8}" type="pres">
      <dgm:prSet presAssocID="{BF80DCC5-089C-4CE9-8BDC-9B9C8BE755C2}" presName="tx1" presStyleLbl="revTx" presStyleIdx="0" presStyleCnt="7" custScaleX="135230"/>
      <dgm:spPr/>
    </dgm:pt>
    <dgm:pt modelId="{0E8C0EB1-D18C-4EC8-8741-BDD3035E51FB}" type="pres">
      <dgm:prSet presAssocID="{BF80DCC5-089C-4CE9-8BDC-9B9C8BE755C2}" presName="vert1" presStyleCnt="0"/>
      <dgm:spPr/>
    </dgm:pt>
    <dgm:pt modelId="{5A136CDF-B177-4CD5-A775-8CA479D7B16D}" type="pres">
      <dgm:prSet presAssocID="{6B002ACA-C351-4830-A1E8-83EDEB880154}" presName="vertSpace2a" presStyleCnt="0"/>
      <dgm:spPr/>
    </dgm:pt>
    <dgm:pt modelId="{29D5CC3C-AA33-4806-9F6F-A989BA37CDFE}" type="pres">
      <dgm:prSet presAssocID="{6B002ACA-C351-4830-A1E8-83EDEB880154}" presName="horz2" presStyleCnt="0"/>
      <dgm:spPr/>
    </dgm:pt>
    <dgm:pt modelId="{A9901D29-A661-4064-94C8-D7C17BB0C7DC}" type="pres">
      <dgm:prSet presAssocID="{6B002ACA-C351-4830-A1E8-83EDEB880154}" presName="horzSpace2" presStyleCnt="0"/>
      <dgm:spPr/>
    </dgm:pt>
    <dgm:pt modelId="{8B82CEF5-1BA4-4D5B-A950-2EE5E8C7E3A5}" type="pres">
      <dgm:prSet presAssocID="{6B002ACA-C351-4830-A1E8-83EDEB880154}" presName="tx2" presStyleLbl="revTx" presStyleIdx="1" presStyleCnt="7"/>
      <dgm:spPr/>
    </dgm:pt>
    <dgm:pt modelId="{8424101A-490E-4FA5-BB1F-F3BD86BBACFA}" type="pres">
      <dgm:prSet presAssocID="{6B002ACA-C351-4830-A1E8-83EDEB880154}" presName="vert2" presStyleCnt="0"/>
      <dgm:spPr/>
    </dgm:pt>
    <dgm:pt modelId="{BF6DBAC7-576B-454A-947D-772C07D8D137}" type="pres">
      <dgm:prSet presAssocID="{6B002ACA-C351-4830-A1E8-83EDEB880154}" presName="thinLine2b" presStyleLbl="callout" presStyleIdx="0" presStyleCnt="6"/>
      <dgm:spPr/>
    </dgm:pt>
    <dgm:pt modelId="{F996142E-04A7-4C28-95BE-1EB1D8177705}" type="pres">
      <dgm:prSet presAssocID="{6B002ACA-C351-4830-A1E8-83EDEB880154}" presName="vertSpace2b" presStyleCnt="0"/>
      <dgm:spPr/>
    </dgm:pt>
    <dgm:pt modelId="{27614111-47AF-4AAE-8693-7CDC58DE6778}" type="pres">
      <dgm:prSet presAssocID="{E9B90A0E-C81B-4ED0-A8A3-B5D59115B40C}" presName="horz2" presStyleCnt="0"/>
      <dgm:spPr/>
    </dgm:pt>
    <dgm:pt modelId="{EDD430A6-37BC-4FD6-A96A-38D57798C286}" type="pres">
      <dgm:prSet presAssocID="{E9B90A0E-C81B-4ED0-A8A3-B5D59115B40C}" presName="horzSpace2" presStyleCnt="0"/>
      <dgm:spPr/>
    </dgm:pt>
    <dgm:pt modelId="{47227651-2A53-4F9A-9133-2F36177605D3}" type="pres">
      <dgm:prSet presAssocID="{E9B90A0E-C81B-4ED0-A8A3-B5D59115B40C}" presName="tx2" presStyleLbl="revTx" presStyleIdx="2" presStyleCnt="7"/>
      <dgm:spPr/>
    </dgm:pt>
    <dgm:pt modelId="{E5C902E9-D979-4A3B-A118-D07753EB6D86}" type="pres">
      <dgm:prSet presAssocID="{E9B90A0E-C81B-4ED0-A8A3-B5D59115B40C}" presName="vert2" presStyleCnt="0"/>
      <dgm:spPr/>
    </dgm:pt>
    <dgm:pt modelId="{85728D80-7A23-4230-A1B8-3F4D6F8E7413}" type="pres">
      <dgm:prSet presAssocID="{E9B90A0E-C81B-4ED0-A8A3-B5D59115B40C}" presName="thinLine2b" presStyleLbl="callout" presStyleIdx="1" presStyleCnt="6"/>
      <dgm:spPr/>
    </dgm:pt>
    <dgm:pt modelId="{CC74EC1E-6401-4C31-8319-CF25996F5066}" type="pres">
      <dgm:prSet presAssocID="{E9B90A0E-C81B-4ED0-A8A3-B5D59115B40C}" presName="vertSpace2b" presStyleCnt="0"/>
      <dgm:spPr/>
    </dgm:pt>
    <dgm:pt modelId="{05960FAC-6A2B-43A4-8142-71CAC8B0FF0F}" type="pres">
      <dgm:prSet presAssocID="{C8B9CC12-CC7C-4CEC-9FA6-F307DE7F765F}" presName="horz2" presStyleCnt="0"/>
      <dgm:spPr/>
    </dgm:pt>
    <dgm:pt modelId="{8346641A-615A-4924-8417-F10C2C3D994B}" type="pres">
      <dgm:prSet presAssocID="{C8B9CC12-CC7C-4CEC-9FA6-F307DE7F765F}" presName="horzSpace2" presStyleCnt="0"/>
      <dgm:spPr/>
    </dgm:pt>
    <dgm:pt modelId="{989EA47B-C856-4780-9418-7435D3666550}" type="pres">
      <dgm:prSet presAssocID="{C8B9CC12-CC7C-4CEC-9FA6-F307DE7F765F}" presName="tx2" presStyleLbl="revTx" presStyleIdx="3" presStyleCnt="7"/>
      <dgm:spPr/>
    </dgm:pt>
    <dgm:pt modelId="{E69D5B87-F668-4C05-87A5-23BD8974DF05}" type="pres">
      <dgm:prSet presAssocID="{C8B9CC12-CC7C-4CEC-9FA6-F307DE7F765F}" presName="vert2" presStyleCnt="0"/>
      <dgm:spPr/>
    </dgm:pt>
    <dgm:pt modelId="{F89A5880-8793-4D3C-A687-3776EB1D7651}" type="pres">
      <dgm:prSet presAssocID="{C8B9CC12-CC7C-4CEC-9FA6-F307DE7F765F}" presName="thinLine2b" presStyleLbl="callout" presStyleIdx="2" presStyleCnt="6"/>
      <dgm:spPr/>
    </dgm:pt>
    <dgm:pt modelId="{6ED9CA50-4E73-418A-99F3-4065A6CDA23B}" type="pres">
      <dgm:prSet presAssocID="{C8B9CC12-CC7C-4CEC-9FA6-F307DE7F765F}" presName="vertSpace2b" presStyleCnt="0"/>
      <dgm:spPr/>
    </dgm:pt>
    <dgm:pt modelId="{1DE2ED57-8C38-47D6-A77F-3FBEA3CC5C5F}" type="pres">
      <dgm:prSet presAssocID="{B2C6B69F-9EC6-4B9F-8B01-DFB0D7B60572}" presName="horz2" presStyleCnt="0"/>
      <dgm:spPr/>
    </dgm:pt>
    <dgm:pt modelId="{EBD73B97-F623-498D-A07A-0635C3F92EEB}" type="pres">
      <dgm:prSet presAssocID="{B2C6B69F-9EC6-4B9F-8B01-DFB0D7B60572}" presName="horzSpace2" presStyleCnt="0"/>
      <dgm:spPr/>
    </dgm:pt>
    <dgm:pt modelId="{8E376D73-4087-437C-A175-BB2841DAA24F}" type="pres">
      <dgm:prSet presAssocID="{B2C6B69F-9EC6-4B9F-8B01-DFB0D7B60572}" presName="tx2" presStyleLbl="revTx" presStyleIdx="4" presStyleCnt="7"/>
      <dgm:spPr/>
    </dgm:pt>
    <dgm:pt modelId="{0E3B611F-51E0-42ED-B0CC-A1F86E55952B}" type="pres">
      <dgm:prSet presAssocID="{B2C6B69F-9EC6-4B9F-8B01-DFB0D7B60572}" presName="vert2" presStyleCnt="0"/>
      <dgm:spPr/>
    </dgm:pt>
    <dgm:pt modelId="{065FF2F2-8B3B-414F-93C4-2862C4A1C55C}" type="pres">
      <dgm:prSet presAssocID="{B2C6B69F-9EC6-4B9F-8B01-DFB0D7B60572}" presName="thinLine2b" presStyleLbl="callout" presStyleIdx="3" presStyleCnt="6"/>
      <dgm:spPr/>
    </dgm:pt>
    <dgm:pt modelId="{3F3407DC-7BA5-4F2D-B7EB-6E9FFD7A1CB1}" type="pres">
      <dgm:prSet presAssocID="{B2C6B69F-9EC6-4B9F-8B01-DFB0D7B60572}" presName="vertSpace2b" presStyleCnt="0"/>
      <dgm:spPr/>
    </dgm:pt>
    <dgm:pt modelId="{4B86F3D1-CD94-4C70-933A-73ADB2F3C0B8}" type="pres">
      <dgm:prSet presAssocID="{37EFF69D-BE7A-4909-B87F-6BEDEC8DF3FA}" presName="horz2" presStyleCnt="0"/>
      <dgm:spPr/>
    </dgm:pt>
    <dgm:pt modelId="{177C3B3D-73F4-4EC3-8195-2DC0BF459ABC}" type="pres">
      <dgm:prSet presAssocID="{37EFF69D-BE7A-4909-B87F-6BEDEC8DF3FA}" presName="horzSpace2" presStyleCnt="0"/>
      <dgm:spPr/>
    </dgm:pt>
    <dgm:pt modelId="{471DEFF7-9E21-4049-A0B8-AB25514970FA}" type="pres">
      <dgm:prSet presAssocID="{37EFF69D-BE7A-4909-B87F-6BEDEC8DF3FA}" presName="tx2" presStyleLbl="revTx" presStyleIdx="5" presStyleCnt="7"/>
      <dgm:spPr/>
    </dgm:pt>
    <dgm:pt modelId="{E89C08DE-C7EB-4FA6-A626-A753B75C326D}" type="pres">
      <dgm:prSet presAssocID="{37EFF69D-BE7A-4909-B87F-6BEDEC8DF3FA}" presName="vert2" presStyleCnt="0"/>
      <dgm:spPr/>
    </dgm:pt>
    <dgm:pt modelId="{5339F7BA-75C1-4B9B-80DA-595CBAA85F91}" type="pres">
      <dgm:prSet presAssocID="{37EFF69D-BE7A-4909-B87F-6BEDEC8DF3FA}" presName="thinLine2b" presStyleLbl="callout" presStyleIdx="4" presStyleCnt="6"/>
      <dgm:spPr/>
    </dgm:pt>
    <dgm:pt modelId="{302AD105-0321-4E4F-85A4-B1BC826D77A2}" type="pres">
      <dgm:prSet presAssocID="{37EFF69D-BE7A-4909-B87F-6BEDEC8DF3FA}" presName="vertSpace2b" presStyleCnt="0"/>
      <dgm:spPr/>
    </dgm:pt>
    <dgm:pt modelId="{F380539F-5D62-4D10-8434-2274E8711BFB}" type="pres">
      <dgm:prSet presAssocID="{DAB5BFBB-7785-4BCE-ADD2-AB7367599AD5}" presName="horz2" presStyleCnt="0"/>
      <dgm:spPr/>
    </dgm:pt>
    <dgm:pt modelId="{6C4F80DE-573B-4AE8-8CF0-56B5EF504B83}" type="pres">
      <dgm:prSet presAssocID="{DAB5BFBB-7785-4BCE-ADD2-AB7367599AD5}" presName="horzSpace2" presStyleCnt="0"/>
      <dgm:spPr/>
    </dgm:pt>
    <dgm:pt modelId="{6CFC999E-FA56-4E9D-B548-4DC16EA681C5}" type="pres">
      <dgm:prSet presAssocID="{DAB5BFBB-7785-4BCE-ADD2-AB7367599AD5}" presName="tx2" presStyleLbl="revTx" presStyleIdx="6" presStyleCnt="7"/>
      <dgm:spPr/>
    </dgm:pt>
    <dgm:pt modelId="{CC11035E-7061-4778-8243-0460B85959D7}" type="pres">
      <dgm:prSet presAssocID="{DAB5BFBB-7785-4BCE-ADD2-AB7367599AD5}" presName="vert2" presStyleCnt="0"/>
      <dgm:spPr/>
    </dgm:pt>
    <dgm:pt modelId="{D30FA228-34E1-4FA1-A0B0-5D12514C0493}" type="pres">
      <dgm:prSet presAssocID="{DAB5BFBB-7785-4BCE-ADD2-AB7367599AD5}" presName="thinLine2b" presStyleLbl="callout" presStyleIdx="5" presStyleCnt="6"/>
      <dgm:spPr/>
    </dgm:pt>
    <dgm:pt modelId="{EAB93AC9-8915-498D-A9F6-7C288CE04E0D}" type="pres">
      <dgm:prSet presAssocID="{DAB5BFBB-7785-4BCE-ADD2-AB7367599AD5}" presName="vertSpace2b" presStyleCnt="0"/>
      <dgm:spPr/>
    </dgm:pt>
  </dgm:ptLst>
  <dgm:cxnLst>
    <dgm:cxn modelId="{CB924602-2AD6-4E19-BB0F-D46DF8CA5FF7}" srcId="{BF80DCC5-089C-4CE9-8BDC-9B9C8BE755C2}" destId="{C8B9CC12-CC7C-4CEC-9FA6-F307DE7F765F}" srcOrd="2" destOrd="0" parTransId="{63136DDF-8B5B-466A-BECF-3D6F89798FB3}" sibTransId="{12F4DDCF-30ED-4B5F-B6D8-115EBA585739}"/>
    <dgm:cxn modelId="{20AC6104-79C3-43E5-8D9C-57076CD3D9F1}" srcId="{BF80DCC5-089C-4CE9-8BDC-9B9C8BE755C2}" destId="{DAB5BFBB-7785-4BCE-ADD2-AB7367599AD5}" srcOrd="5" destOrd="0" parTransId="{B1A1EE46-097A-4A77-99DA-1D40F0682FE5}" sibTransId="{68B172A1-C43E-41FB-B82A-EDD67D7AC20A}"/>
    <dgm:cxn modelId="{EE0DF206-EB74-4C18-8869-848B09BA8C73}" srcId="{0BC28365-A05B-4B78-B271-2C0024627214}" destId="{BF80DCC5-089C-4CE9-8BDC-9B9C8BE755C2}" srcOrd="0" destOrd="0" parTransId="{6DD080FC-3124-4429-A32C-BA3EC41F4095}" sibTransId="{47A128B7-B655-4309-AF4F-9FE1FF1E22F2}"/>
    <dgm:cxn modelId="{46F5B420-90C3-448F-9E1E-12055EC77609}" type="presOf" srcId="{6B002ACA-C351-4830-A1E8-83EDEB880154}" destId="{8B82CEF5-1BA4-4D5B-A950-2EE5E8C7E3A5}" srcOrd="0" destOrd="0" presId="urn:microsoft.com/office/officeart/2008/layout/LinedList"/>
    <dgm:cxn modelId="{2C3FFC62-DC9C-4BD6-8B69-3CB3FA771B64}" type="presOf" srcId="{E9B90A0E-C81B-4ED0-A8A3-B5D59115B40C}" destId="{47227651-2A53-4F9A-9133-2F36177605D3}" srcOrd="0" destOrd="0" presId="urn:microsoft.com/office/officeart/2008/layout/LinedList"/>
    <dgm:cxn modelId="{334A9C68-7F64-4782-8E08-C7439972050B}" type="presOf" srcId="{B2C6B69F-9EC6-4B9F-8B01-DFB0D7B60572}" destId="{8E376D73-4087-437C-A175-BB2841DAA24F}" srcOrd="0" destOrd="0" presId="urn:microsoft.com/office/officeart/2008/layout/LinedList"/>
    <dgm:cxn modelId="{2AF9B56C-A52E-41A9-9F6E-38F2438A1668}" srcId="{BF80DCC5-089C-4CE9-8BDC-9B9C8BE755C2}" destId="{37EFF69D-BE7A-4909-B87F-6BEDEC8DF3FA}" srcOrd="4" destOrd="0" parTransId="{0F110F62-159B-4C56-84AC-4A8CFF9626DA}" sibTransId="{2186CA73-E389-479C-B8AA-6906F67889B0}"/>
    <dgm:cxn modelId="{8F152379-4795-44C3-A01C-38CB0AA3C525}" type="presOf" srcId="{BF80DCC5-089C-4CE9-8BDC-9B9C8BE755C2}" destId="{460D2F0C-F73A-4223-B093-F03FF5A47BE8}" srcOrd="0" destOrd="0" presId="urn:microsoft.com/office/officeart/2008/layout/LinedList"/>
    <dgm:cxn modelId="{0B484879-333E-4EBE-BC59-504E66D8A8D9}" srcId="{BF80DCC5-089C-4CE9-8BDC-9B9C8BE755C2}" destId="{6B002ACA-C351-4830-A1E8-83EDEB880154}" srcOrd="0" destOrd="0" parTransId="{60DE0D71-54C4-4410-81C0-7A41353604EB}" sibTransId="{6DBCC977-A57E-4274-8A3F-9252CF01F718}"/>
    <dgm:cxn modelId="{D4BD8E8D-02DA-4896-A1AA-12B0EE4AEDF0}" type="presOf" srcId="{C8B9CC12-CC7C-4CEC-9FA6-F307DE7F765F}" destId="{989EA47B-C856-4780-9418-7435D3666550}" srcOrd="0" destOrd="0" presId="urn:microsoft.com/office/officeart/2008/layout/LinedList"/>
    <dgm:cxn modelId="{4687C9D4-8AB1-45A6-8ABC-64ED2CCECBA3}" type="presOf" srcId="{0BC28365-A05B-4B78-B271-2C0024627214}" destId="{76066C02-DB0D-4BDA-88C0-5844F5D0C147}" srcOrd="0" destOrd="0" presId="urn:microsoft.com/office/officeart/2008/layout/LinedList"/>
    <dgm:cxn modelId="{B9C381DF-356E-4D72-BEA3-E1DFF52DDD6C}" srcId="{BF80DCC5-089C-4CE9-8BDC-9B9C8BE755C2}" destId="{B2C6B69F-9EC6-4B9F-8B01-DFB0D7B60572}" srcOrd="3" destOrd="0" parTransId="{9FE5FD3C-76A9-4F4F-8F87-CF3FF699C77D}" sibTransId="{FEEA28E3-5101-4F0A-853F-19E0ECA015A6}"/>
    <dgm:cxn modelId="{36ED96E2-12A3-4611-9B1B-BB439F6D926F}" type="presOf" srcId="{37EFF69D-BE7A-4909-B87F-6BEDEC8DF3FA}" destId="{471DEFF7-9E21-4049-A0B8-AB25514970FA}" srcOrd="0" destOrd="0" presId="urn:microsoft.com/office/officeart/2008/layout/LinedList"/>
    <dgm:cxn modelId="{46FD4BF1-DB57-4B75-9F7E-E8C6EC6581BD}" type="presOf" srcId="{DAB5BFBB-7785-4BCE-ADD2-AB7367599AD5}" destId="{6CFC999E-FA56-4E9D-B548-4DC16EA681C5}" srcOrd="0" destOrd="0" presId="urn:microsoft.com/office/officeart/2008/layout/LinedList"/>
    <dgm:cxn modelId="{85C052F1-3C22-40DB-8572-8CB2E75EBD20}" srcId="{BF80DCC5-089C-4CE9-8BDC-9B9C8BE755C2}" destId="{E9B90A0E-C81B-4ED0-A8A3-B5D59115B40C}" srcOrd="1" destOrd="0" parTransId="{A907F683-17D2-40F5-8BBE-DBAC02C29E1A}" sibTransId="{BFCB2675-867C-452B-978E-045154D52699}"/>
    <dgm:cxn modelId="{8039D1DD-BB14-46E7-BB60-DA2FA6751F63}" type="presParOf" srcId="{76066C02-DB0D-4BDA-88C0-5844F5D0C147}" destId="{F8226329-D00E-4E9A-A696-D21D655607D6}" srcOrd="0" destOrd="0" presId="urn:microsoft.com/office/officeart/2008/layout/LinedList"/>
    <dgm:cxn modelId="{272A96B2-1720-44CF-8F54-969027042458}" type="presParOf" srcId="{76066C02-DB0D-4BDA-88C0-5844F5D0C147}" destId="{1D8FF520-827F-4D26-A319-65FD1036A0FA}" srcOrd="1" destOrd="0" presId="urn:microsoft.com/office/officeart/2008/layout/LinedList"/>
    <dgm:cxn modelId="{2595FC25-829E-4C4B-BC8D-B86D894FDA23}" type="presParOf" srcId="{1D8FF520-827F-4D26-A319-65FD1036A0FA}" destId="{460D2F0C-F73A-4223-B093-F03FF5A47BE8}" srcOrd="0" destOrd="0" presId="urn:microsoft.com/office/officeart/2008/layout/LinedList"/>
    <dgm:cxn modelId="{472B8D18-59E4-4F8E-83E6-4B39F19538E7}" type="presParOf" srcId="{1D8FF520-827F-4D26-A319-65FD1036A0FA}" destId="{0E8C0EB1-D18C-4EC8-8741-BDD3035E51FB}" srcOrd="1" destOrd="0" presId="urn:microsoft.com/office/officeart/2008/layout/LinedList"/>
    <dgm:cxn modelId="{80D3D3A4-7143-4AB2-9ABE-083B73F1FE9E}" type="presParOf" srcId="{0E8C0EB1-D18C-4EC8-8741-BDD3035E51FB}" destId="{5A136CDF-B177-4CD5-A775-8CA479D7B16D}" srcOrd="0" destOrd="0" presId="urn:microsoft.com/office/officeart/2008/layout/LinedList"/>
    <dgm:cxn modelId="{612847F7-170E-41BF-AF07-1420B1F7D1F5}" type="presParOf" srcId="{0E8C0EB1-D18C-4EC8-8741-BDD3035E51FB}" destId="{29D5CC3C-AA33-4806-9F6F-A989BA37CDFE}" srcOrd="1" destOrd="0" presId="urn:microsoft.com/office/officeart/2008/layout/LinedList"/>
    <dgm:cxn modelId="{128BB5ED-EE23-4CE8-AF82-6E36D3934EF5}" type="presParOf" srcId="{29D5CC3C-AA33-4806-9F6F-A989BA37CDFE}" destId="{A9901D29-A661-4064-94C8-D7C17BB0C7DC}" srcOrd="0" destOrd="0" presId="urn:microsoft.com/office/officeart/2008/layout/LinedList"/>
    <dgm:cxn modelId="{543F74DB-2684-4A75-9439-82AA852E5890}" type="presParOf" srcId="{29D5CC3C-AA33-4806-9F6F-A989BA37CDFE}" destId="{8B82CEF5-1BA4-4D5B-A950-2EE5E8C7E3A5}" srcOrd="1" destOrd="0" presId="urn:microsoft.com/office/officeart/2008/layout/LinedList"/>
    <dgm:cxn modelId="{151FC791-8F24-4526-BB97-205F5B0E2909}" type="presParOf" srcId="{29D5CC3C-AA33-4806-9F6F-A989BA37CDFE}" destId="{8424101A-490E-4FA5-BB1F-F3BD86BBACFA}" srcOrd="2" destOrd="0" presId="urn:microsoft.com/office/officeart/2008/layout/LinedList"/>
    <dgm:cxn modelId="{1AB04021-269B-41BE-B967-2173A027C001}" type="presParOf" srcId="{0E8C0EB1-D18C-4EC8-8741-BDD3035E51FB}" destId="{BF6DBAC7-576B-454A-947D-772C07D8D137}" srcOrd="2" destOrd="0" presId="urn:microsoft.com/office/officeart/2008/layout/LinedList"/>
    <dgm:cxn modelId="{967035C8-5949-494F-894D-F5999EA398AA}" type="presParOf" srcId="{0E8C0EB1-D18C-4EC8-8741-BDD3035E51FB}" destId="{F996142E-04A7-4C28-95BE-1EB1D8177705}" srcOrd="3" destOrd="0" presId="urn:microsoft.com/office/officeart/2008/layout/LinedList"/>
    <dgm:cxn modelId="{EE436B03-77FD-4EE1-91C0-638E27E97A2F}" type="presParOf" srcId="{0E8C0EB1-D18C-4EC8-8741-BDD3035E51FB}" destId="{27614111-47AF-4AAE-8693-7CDC58DE6778}" srcOrd="4" destOrd="0" presId="urn:microsoft.com/office/officeart/2008/layout/LinedList"/>
    <dgm:cxn modelId="{BBCC75BE-5208-4061-807E-A269AFEE3F5A}" type="presParOf" srcId="{27614111-47AF-4AAE-8693-7CDC58DE6778}" destId="{EDD430A6-37BC-4FD6-A96A-38D57798C286}" srcOrd="0" destOrd="0" presId="urn:microsoft.com/office/officeart/2008/layout/LinedList"/>
    <dgm:cxn modelId="{27CD51A1-905E-4195-ACCA-8AF413AB2951}" type="presParOf" srcId="{27614111-47AF-4AAE-8693-7CDC58DE6778}" destId="{47227651-2A53-4F9A-9133-2F36177605D3}" srcOrd="1" destOrd="0" presId="urn:microsoft.com/office/officeart/2008/layout/LinedList"/>
    <dgm:cxn modelId="{84ADAE21-0634-4005-86C6-E4336698D733}" type="presParOf" srcId="{27614111-47AF-4AAE-8693-7CDC58DE6778}" destId="{E5C902E9-D979-4A3B-A118-D07753EB6D86}" srcOrd="2" destOrd="0" presId="urn:microsoft.com/office/officeart/2008/layout/LinedList"/>
    <dgm:cxn modelId="{9B51CC5C-32FE-4B60-90A7-D53FF5C0F2D2}" type="presParOf" srcId="{0E8C0EB1-D18C-4EC8-8741-BDD3035E51FB}" destId="{85728D80-7A23-4230-A1B8-3F4D6F8E7413}" srcOrd="5" destOrd="0" presId="urn:microsoft.com/office/officeart/2008/layout/LinedList"/>
    <dgm:cxn modelId="{42C4A873-B715-4E65-96A8-6380888E530D}" type="presParOf" srcId="{0E8C0EB1-D18C-4EC8-8741-BDD3035E51FB}" destId="{CC74EC1E-6401-4C31-8319-CF25996F5066}" srcOrd="6" destOrd="0" presId="urn:microsoft.com/office/officeart/2008/layout/LinedList"/>
    <dgm:cxn modelId="{3AFEE792-6672-4CF8-A4E6-6632306DC6B5}" type="presParOf" srcId="{0E8C0EB1-D18C-4EC8-8741-BDD3035E51FB}" destId="{05960FAC-6A2B-43A4-8142-71CAC8B0FF0F}" srcOrd="7" destOrd="0" presId="urn:microsoft.com/office/officeart/2008/layout/LinedList"/>
    <dgm:cxn modelId="{5F208A62-92E0-4AA7-A143-4FE90DABFC2A}" type="presParOf" srcId="{05960FAC-6A2B-43A4-8142-71CAC8B0FF0F}" destId="{8346641A-615A-4924-8417-F10C2C3D994B}" srcOrd="0" destOrd="0" presId="urn:microsoft.com/office/officeart/2008/layout/LinedList"/>
    <dgm:cxn modelId="{54A0D15E-B965-4D19-AEAB-B4E531DF7613}" type="presParOf" srcId="{05960FAC-6A2B-43A4-8142-71CAC8B0FF0F}" destId="{989EA47B-C856-4780-9418-7435D3666550}" srcOrd="1" destOrd="0" presId="urn:microsoft.com/office/officeart/2008/layout/LinedList"/>
    <dgm:cxn modelId="{B78DD55F-C804-46E7-B965-E7FFD5F07C2F}" type="presParOf" srcId="{05960FAC-6A2B-43A4-8142-71CAC8B0FF0F}" destId="{E69D5B87-F668-4C05-87A5-23BD8974DF05}" srcOrd="2" destOrd="0" presId="urn:microsoft.com/office/officeart/2008/layout/LinedList"/>
    <dgm:cxn modelId="{DFB080C7-9257-4E3B-B4A0-5DE8FCF978AB}" type="presParOf" srcId="{0E8C0EB1-D18C-4EC8-8741-BDD3035E51FB}" destId="{F89A5880-8793-4D3C-A687-3776EB1D7651}" srcOrd="8" destOrd="0" presId="urn:microsoft.com/office/officeart/2008/layout/LinedList"/>
    <dgm:cxn modelId="{EE2F5A34-AC2D-47D7-830E-74F1B8246AAA}" type="presParOf" srcId="{0E8C0EB1-D18C-4EC8-8741-BDD3035E51FB}" destId="{6ED9CA50-4E73-418A-99F3-4065A6CDA23B}" srcOrd="9" destOrd="0" presId="urn:microsoft.com/office/officeart/2008/layout/LinedList"/>
    <dgm:cxn modelId="{1BEB576F-A402-40E5-88DE-E2754C26916D}" type="presParOf" srcId="{0E8C0EB1-D18C-4EC8-8741-BDD3035E51FB}" destId="{1DE2ED57-8C38-47D6-A77F-3FBEA3CC5C5F}" srcOrd="10" destOrd="0" presId="urn:microsoft.com/office/officeart/2008/layout/LinedList"/>
    <dgm:cxn modelId="{1F950389-4DC1-46A5-9F9C-DA5ECEC53D9F}" type="presParOf" srcId="{1DE2ED57-8C38-47D6-A77F-3FBEA3CC5C5F}" destId="{EBD73B97-F623-498D-A07A-0635C3F92EEB}" srcOrd="0" destOrd="0" presId="urn:microsoft.com/office/officeart/2008/layout/LinedList"/>
    <dgm:cxn modelId="{8911D177-7890-485D-9746-2F05D0169A7D}" type="presParOf" srcId="{1DE2ED57-8C38-47D6-A77F-3FBEA3CC5C5F}" destId="{8E376D73-4087-437C-A175-BB2841DAA24F}" srcOrd="1" destOrd="0" presId="urn:microsoft.com/office/officeart/2008/layout/LinedList"/>
    <dgm:cxn modelId="{126978E9-CA84-4BC7-A7A4-9CD8BD4ED8B6}" type="presParOf" srcId="{1DE2ED57-8C38-47D6-A77F-3FBEA3CC5C5F}" destId="{0E3B611F-51E0-42ED-B0CC-A1F86E55952B}" srcOrd="2" destOrd="0" presId="urn:microsoft.com/office/officeart/2008/layout/LinedList"/>
    <dgm:cxn modelId="{39F57163-A429-428C-8219-35642B0C553A}" type="presParOf" srcId="{0E8C0EB1-D18C-4EC8-8741-BDD3035E51FB}" destId="{065FF2F2-8B3B-414F-93C4-2862C4A1C55C}" srcOrd="11" destOrd="0" presId="urn:microsoft.com/office/officeart/2008/layout/LinedList"/>
    <dgm:cxn modelId="{8FF4C66D-A0E0-4D7D-A7B3-11A092F657FD}" type="presParOf" srcId="{0E8C0EB1-D18C-4EC8-8741-BDD3035E51FB}" destId="{3F3407DC-7BA5-4F2D-B7EB-6E9FFD7A1CB1}" srcOrd="12" destOrd="0" presId="urn:microsoft.com/office/officeart/2008/layout/LinedList"/>
    <dgm:cxn modelId="{0A0B576A-E113-4777-B263-6F6204B97DBD}" type="presParOf" srcId="{0E8C0EB1-D18C-4EC8-8741-BDD3035E51FB}" destId="{4B86F3D1-CD94-4C70-933A-73ADB2F3C0B8}" srcOrd="13" destOrd="0" presId="urn:microsoft.com/office/officeart/2008/layout/LinedList"/>
    <dgm:cxn modelId="{7084570A-A329-4AED-86FD-75A8B3E77F3C}" type="presParOf" srcId="{4B86F3D1-CD94-4C70-933A-73ADB2F3C0B8}" destId="{177C3B3D-73F4-4EC3-8195-2DC0BF459ABC}" srcOrd="0" destOrd="0" presId="urn:microsoft.com/office/officeart/2008/layout/LinedList"/>
    <dgm:cxn modelId="{448CA3AB-15B3-47FD-8950-E43990691701}" type="presParOf" srcId="{4B86F3D1-CD94-4C70-933A-73ADB2F3C0B8}" destId="{471DEFF7-9E21-4049-A0B8-AB25514970FA}" srcOrd="1" destOrd="0" presId="urn:microsoft.com/office/officeart/2008/layout/LinedList"/>
    <dgm:cxn modelId="{2FA52EB4-9EE5-4945-AA87-6255342104BA}" type="presParOf" srcId="{4B86F3D1-CD94-4C70-933A-73ADB2F3C0B8}" destId="{E89C08DE-C7EB-4FA6-A626-A753B75C326D}" srcOrd="2" destOrd="0" presId="urn:microsoft.com/office/officeart/2008/layout/LinedList"/>
    <dgm:cxn modelId="{B46F095E-206D-4303-B099-A30757CB0DD6}" type="presParOf" srcId="{0E8C0EB1-D18C-4EC8-8741-BDD3035E51FB}" destId="{5339F7BA-75C1-4B9B-80DA-595CBAA85F91}" srcOrd="14" destOrd="0" presId="urn:microsoft.com/office/officeart/2008/layout/LinedList"/>
    <dgm:cxn modelId="{72C8CEDE-19E2-4CF2-82DC-A29DE10FC87F}" type="presParOf" srcId="{0E8C0EB1-D18C-4EC8-8741-BDD3035E51FB}" destId="{302AD105-0321-4E4F-85A4-B1BC826D77A2}" srcOrd="15" destOrd="0" presId="urn:microsoft.com/office/officeart/2008/layout/LinedList"/>
    <dgm:cxn modelId="{05844FD3-1243-493D-B230-08C256CD7CAF}" type="presParOf" srcId="{0E8C0EB1-D18C-4EC8-8741-BDD3035E51FB}" destId="{F380539F-5D62-4D10-8434-2274E8711BFB}" srcOrd="16" destOrd="0" presId="urn:microsoft.com/office/officeart/2008/layout/LinedList"/>
    <dgm:cxn modelId="{172B6862-3D67-4143-BF98-577C6D772B1F}" type="presParOf" srcId="{F380539F-5D62-4D10-8434-2274E8711BFB}" destId="{6C4F80DE-573B-4AE8-8CF0-56B5EF504B83}" srcOrd="0" destOrd="0" presId="urn:microsoft.com/office/officeart/2008/layout/LinedList"/>
    <dgm:cxn modelId="{7A0DB99B-4300-4784-AB96-A9C8641DFA2B}" type="presParOf" srcId="{F380539F-5D62-4D10-8434-2274E8711BFB}" destId="{6CFC999E-FA56-4E9D-B548-4DC16EA681C5}" srcOrd="1" destOrd="0" presId="urn:microsoft.com/office/officeart/2008/layout/LinedList"/>
    <dgm:cxn modelId="{635062BE-27E9-40FC-AF30-2C703503DEAD}" type="presParOf" srcId="{F380539F-5D62-4D10-8434-2274E8711BFB}" destId="{CC11035E-7061-4778-8243-0460B85959D7}" srcOrd="2" destOrd="0" presId="urn:microsoft.com/office/officeart/2008/layout/LinedList"/>
    <dgm:cxn modelId="{32E243DA-5905-40AA-8498-5AC1BFAB7B35}" type="presParOf" srcId="{0E8C0EB1-D18C-4EC8-8741-BDD3035E51FB}" destId="{D30FA228-34E1-4FA1-A0B0-5D12514C0493}" srcOrd="17" destOrd="0" presId="urn:microsoft.com/office/officeart/2008/layout/LinedList"/>
    <dgm:cxn modelId="{27D58278-6E31-44C7-9556-3428557E0168}" type="presParOf" srcId="{0E8C0EB1-D18C-4EC8-8741-BDD3035E51FB}" destId="{EAB93AC9-8915-498D-A9F6-7C288CE04E0D}" srcOrd="18"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EC81DD-DCA3-49C4-80ED-87600699E786}">
      <dsp:nvSpPr>
        <dsp:cNvPr id="0" name=""/>
        <dsp:cNvSpPr/>
      </dsp:nvSpPr>
      <dsp:spPr>
        <a:xfrm>
          <a:off x="0" y="0"/>
          <a:ext cx="8812001" cy="134627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The tragic events of this play often seem like matters of bad timing.</a:t>
          </a:r>
          <a:endParaRPr lang="en-US" sz="2600" kern="1200"/>
        </a:p>
      </dsp:txBody>
      <dsp:txXfrm>
        <a:off x="39431" y="39431"/>
        <a:ext cx="7245502" cy="1267416"/>
      </dsp:txXfrm>
    </dsp:sp>
    <dsp:sp modelId="{E9C99C04-B290-423A-BD8A-744FAFF36A17}">
      <dsp:nvSpPr>
        <dsp:cNvPr id="0" name=""/>
        <dsp:cNvSpPr/>
      </dsp:nvSpPr>
      <dsp:spPr>
        <a:xfrm>
          <a:off x="738005" y="1591055"/>
          <a:ext cx="8812001" cy="1346278"/>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Romeo steps in front of Mercutio at the exact second that Tybalt lunges</a:t>
          </a:r>
          <a:endParaRPr lang="en-US" sz="2600" kern="1200"/>
        </a:p>
      </dsp:txBody>
      <dsp:txXfrm>
        <a:off x="777436" y="1630486"/>
        <a:ext cx="7120053" cy="1267416"/>
      </dsp:txXfrm>
    </dsp:sp>
    <dsp:sp modelId="{2AC02AE9-3992-4EBC-B622-EA2B7426647C}">
      <dsp:nvSpPr>
        <dsp:cNvPr id="0" name=""/>
        <dsp:cNvSpPr/>
      </dsp:nvSpPr>
      <dsp:spPr>
        <a:xfrm>
          <a:off x="1464995" y="3182111"/>
          <a:ext cx="8812001" cy="1346278"/>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The Friar’s explanatory letter to Romeo is delayed, so Balthazar’s misinformation reaches him first</a:t>
          </a:r>
          <a:endParaRPr lang="en-US" sz="2600" kern="1200"/>
        </a:p>
      </dsp:txBody>
      <dsp:txXfrm>
        <a:off x="1504426" y="3221542"/>
        <a:ext cx="7131068" cy="1267416"/>
      </dsp:txXfrm>
    </dsp:sp>
    <dsp:sp modelId="{457FD1F2-BE53-49AF-94CD-39C3B06E7301}">
      <dsp:nvSpPr>
        <dsp:cNvPr id="0" name=""/>
        <dsp:cNvSpPr/>
      </dsp:nvSpPr>
      <dsp:spPr>
        <a:xfrm>
          <a:off x="2203000" y="4773167"/>
          <a:ext cx="8812001" cy="1346278"/>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GB" sz="2600" kern="1200"/>
            <a:t>Romeo drinks the poison mere moments before Juliet opens her eyes. </a:t>
          </a:r>
          <a:endParaRPr lang="en-US" sz="2600" kern="1200"/>
        </a:p>
      </dsp:txBody>
      <dsp:txXfrm>
        <a:off x="2242431" y="4812598"/>
        <a:ext cx="7120053" cy="1267416"/>
      </dsp:txXfrm>
    </dsp:sp>
    <dsp:sp modelId="{15F3A451-0FA5-48EB-9C0C-4D8B6853A275}">
      <dsp:nvSpPr>
        <dsp:cNvPr id="0" name=""/>
        <dsp:cNvSpPr/>
      </dsp:nvSpPr>
      <dsp:spPr>
        <a:xfrm>
          <a:off x="7936920" y="1031126"/>
          <a:ext cx="875080" cy="875080"/>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33813" y="1031126"/>
        <a:ext cx="481294" cy="658498"/>
      </dsp:txXfrm>
    </dsp:sp>
    <dsp:sp modelId="{C31703EE-F98F-4973-896B-58883E3BE725}">
      <dsp:nvSpPr>
        <dsp:cNvPr id="0" name=""/>
        <dsp:cNvSpPr/>
      </dsp:nvSpPr>
      <dsp:spPr>
        <a:xfrm>
          <a:off x="8674925" y="2622182"/>
          <a:ext cx="875080" cy="875080"/>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871818" y="2622182"/>
        <a:ext cx="481294" cy="658498"/>
      </dsp:txXfrm>
    </dsp:sp>
    <dsp:sp modelId="{624FCCEA-D8D3-40DA-A30C-54EFB5E90B15}">
      <dsp:nvSpPr>
        <dsp:cNvPr id="0" name=""/>
        <dsp:cNvSpPr/>
      </dsp:nvSpPr>
      <dsp:spPr>
        <a:xfrm>
          <a:off x="9401916" y="4213238"/>
          <a:ext cx="875080" cy="875080"/>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598809" y="4213238"/>
        <a:ext cx="481294" cy="658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26329-D00E-4E9A-A696-D21D655607D6}">
      <dsp:nvSpPr>
        <dsp:cNvPr id="0" name=""/>
        <dsp:cNvSpPr/>
      </dsp:nvSpPr>
      <dsp:spPr>
        <a:xfrm>
          <a:off x="0" y="0"/>
          <a:ext cx="707013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0D2F0C-F73A-4223-B093-F03FF5A47BE8}">
      <dsp:nvSpPr>
        <dsp:cNvPr id="0" name=""/>
        <dsp:cNvSpPr/>
      </dsp:nvSpPr>
      <dsp:spPr>
        <a:xfrm>
          <a:off x="0" y="0"/>
          <a:ext cx="1785206" cy="49780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IE" sz="2800" b="1" kern="1200" dirty="0"/>
            <a:t>Think about the theme of FATE and answer the following questions</a:t>
          </a:r>
          <a:r>
            <a:rPr lang="en-IE" sz="2100" kern="1200" dirty="0"/>
            <a:t>.</a:t>
          </a:r>
          <a:endParaRPr lang="en-US" sz="2100" kern="1200" dirty="0"/>
        </a:p>
      </dsp:txBody>
      <dsp:txXfrm>
        <a:off x="0" y="0"/>
        <a:ext cx="1785206" cy="4978021"/>
      </dsp:txXfrm>
    </dsp:sp>
    <dsp:sp modelId="{8B82CEF5-1BA4-4D5B-A950-2EE5E8C7E3A5}">
      <dsp:nvSpPr>
        <dsp:cNvPr id="0" name=""/>
        <dsp:cNvSpPr/>
      </dsp:nvSpPr>
      <dsp:spPr>
        <a:xfrm>
          <a:off x="1884216" y="39194"/>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How is this theme introduced?</a:t>
          </a:r>
          <a:endParaRPr lang="en-US" sz="2200" kern="1200"/>
        </a:p>
      </dsp:txBody>
      <dsp:txXfrm>
        <a:off x="1884216" y="39194"/>
        <a:ext cx="5181496" cy="783892"/>
      </dsp:txXfrm>
    </dsp:sp>
    <dsp:sp modelId="{BF6DBAC7-576B-454A-947D-772C07D8D137}">
      <dsp:nvSpPr>
        <dsp:cNvPr id="0" name=""/>
        <dsp:cNvSpPr/>
      </dsp:nvSpPr>
      <dsp:spPr>
        <a:xfrm>
          <a:off x="1785206" y="823087"/>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227651-2A53-4F9A-9133-2F36177605D3}">
      <dsp:nvSpPr>
        <dsp:cNvPr id="0" name=""/>
        <dsp:cNvSpPr/>
      </dsp:nvSpPr>
      <dsp:spPr>
        <a:xfrm>
          <a:off x="1884216" y="862281"/>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How is this theme developed?</a:t>
          </a:r>
          <a:endParaRPr lang="en-US" sz="2200" kern="1200"/>
        </a:p>
      </dsp:txBody>
      <dsp:txXfrm>
        <a:off x="1884216" y="862281"/>
        <a:ext cx="5181496" cy="783892"/>
      </dsp:txXfrm>
    </dsp:sp>
    <dsp:sp modelId="{85728D80-7A23-4230-A1B8-3F4D6F8E7413}">
      <dsp:nvSpPr>
        <dsp:cNvPr id="0" name=""/>
        <dsp:cNvSpPr/>
      </dsp:nvSpPr>
      <dsp:spPr>
        <a:xfrm>
          <a:off x="1785206" y="1646174"/>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9EA47B-C856-4780-9418-7435D3666550}">
      <dsp:nvSpPr>
        <dsp:cNvPr id="0" name=""/>
        <dsp:cNvSpPr/>
      </dsp:nvSpPr>
      <dsp:spPr>
        <a:xfrm>
          <a:off x="1884216" y="1685368"/>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Is this theme associated with a particular place or group of characters?</a:t>
          </a:r>
          <a:endParaRPr lang="en-US" sz="2200" kern="1200"/>
        </a:p>
      </dsp:txBody>
      <dsp:txXfrm>
        <a:off x="1884216" y="1685368"/>
        <a:ext cx="5181496" cy="783892"/>
      </dsp:txXfrm>
    </dsp:sp>
    <dsp:sp modelId="{F89A5880-8793-4D3C-A687-3776EB1D7651}">
      <dsp:nvSpPr>
        <dsp:cNvPr id="0" name=""/>
        <dsp:cNvSpPr/>
      </dsp:nvSpPr>
      <dsp:spPr>
        <a:xfrm>
          <a:off x="1785206" y="2469261"/>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376D73-4087-437C-A175-BB2841DAA24F}">
      <dsp:nvSpPr>
        <dsp:cNvPr id="0" name=""/>
        <dsp:cNvSpPr/>
      </dsp:nvSpPr>
      <dsp:spPr>
        <a:xfrm>
          <a:off x="1884216" y="2508455"/>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What interests you about this theme?</a:t>
          </a:r>
          <a:endParaRPr lang="en-US" sz="2200" kern="1200"/>
        </a:p>
      </dsp:txBody>
      <dsp:txXfrm>
        <a:off x="1884216" y="2508455"/>
        <a:ext cx="5181496" cy="783892"/>
      </dsp:txXfrm>
    </dsp:sp>
    <dsp:sp modelId="{065FF2F2-8B3B-414F-93C4-2862C4A1C55C}">
      <dsp:nvSpPr>
        <dsp:cNvPr id="0" name=""/>
        <dsp:cNvSpPr/>
      </dsp:nvSpPr>
      <dsp:spPr>
        <a:xfrm>
          <a:off x="1785206" y="3292348"/>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1DEFF7-9E21-4049-A0B8-AB25514970FA}">
      <dsp:nvSpPr>
        <dsp:cNvPr id="0" name=""/>
        <dsp:cNvSpPr/>
      </dsp:nvSpPr>
      <dsp:spPr>
        <a:xfrm>
          <a:off x="1884216" y="3331542"/>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Is this theme relevant to your own life and/or the world around you?</a:t>
          </a:r>
          <a:endParaRPr lang="en-US" sz="2200" kern="1200"/>
        </a:p>
      </dsp:txBody>
      <dsp:txXfrm>
        <a:off x="1884216" y="3331542"/>
        <a:ext cx="5181496" cy="783892"/>
      </dsp:txXfrm>
    </dsp:sp>
    <dsp:sp modelId="{5339F7BA-75C1-4B9B-80DA-595CBAA85F91}">
      <dsp:nvSpPr>
        <dsp:cNvPr id="0" name=""/>
        <dsp:cNvSpPr/>
      </dsp:nvSpPr>
      <dsp:spPr>
        <a:xfrm>
          <a:off x="1785206" y="4115435"/>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CFC999E-FA56-4E9D-B548-4DC16EA681C5}">
      <dsp:nvSpPr>
        <dsp:cNvPr id="0" name=""/>
        <dsp:cNvSpPr/>
      </dsp:nvSpPr>
      <dsp:spPr>
        <a:xfrm>
          <a:off x="1884216" y="4154630"/>
          <a:ext cx="5181496" cy="7838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IE" sz="2200" kern="1200"/>
            <a:t>What impression of this theme does the play leave you with?</a:t>
          </a:r>
          <a:endParaRPr lang="en-US" sz="2200" kern="1200"/>
        </a:p>
      </dsp:txBody>
      <dsp:txXfrm>
        <a:off x="1884216" y="4154630"/>
        <a:ext cx="5181496" cy="783892"/>
      </dsp:txXfrm>
    </dsp:sp>
    <dsp:sp modelId="{D30FA228-34E1-4FA1-A0B0-5D12514C0493}">
      <dsp:nvSpPr>
        <dsp:cNvPr id="0" name=""/>
        <dsp:cNvSpPr/>
      </dsp:nvSpPr>
      <dsp:spPr>
        <a:xfrm>
          <a:off x="1785206" y="4938522"/>
          <a:ext cx="5280505" cy="0"/>
        </a:xfrm>
        <a:prstGeom prst="line">
          <a:avLst/>
        </a:prstGeom>
        <a:solidFill>
          <a:schemeClr val="accent2">
            <a:hueOff val="0"/>
            <a:satOff val="0"/>
            <a:lumOff val="0"/>
            <a:alphaOff val="0"/>
          </a:schemeClr>
        </a:solidFill>
        <a:ln w="12700" cap="flat" cmpd="sng" algn="ctr">
          <a:solidFill>
            <a:schemeClr val="accent2">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11A6E-FA83-4DAB-A47C-6BC05386F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722AE042-100B-48CF-9911-E4C2FB58BF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846654F-F640-4898-96C9-52B3BEEB99FF}"/>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408CA5EA-9B66-4D7C-89F2-8379729AFE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799DC81-C219-4675-9275-38C3B2E76E86}"/>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1442714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A8C50-4464-49D4-BCC4-AE0D441B91CF}"/>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55D91E3-7468-4A1B-B43F-AFBBB2472B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11C8297-4E71-4F3C-AE76-591F9551A4D5}"/>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44968304-61FD-4AB3-8A07-A7D504E1310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D75E491-2FD2-40AF-B8B2-9E4BEC17DFA3}"/>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169872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C7DCDE-BAF0-4974-A7E0-862EF618DF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BF80D1A1-326D-4FFD-BECC-3CE9E188A6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3AD8000-6E54-4283-938F-982A3CBDD436}"/>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FDBB9327-F04B-45F2-93B9-F97E48593F7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A419E30-E1C3-4CA7-A710-65819431BA87}"/>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1109596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96DE0-9F30-4089-B925-EF514A4BA28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A3DAC64-2095-4B7B-991A-42A6823B6A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9BD533D-4F70-446D-8167-3B8832FE7FCE}"/>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01CFABCA-4353-469D-B9C3-7129320C3E89}"/>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7AE9068C-628A-4978-BB1F-ED08BC785225}"/>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143244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FEC4E-EF03-4758-BA7C-FC08D0C264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4522EA4-C6BD-491E-80D4-B4C3A40DFF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2CAAF6-13EE-45EF-B021-B474B73D9A2F}"/>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98816E05-DF99-4EC0-AF4C-B5F6933E324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526C743-9ADD-4DC4-A2C0-D2315C2B2DE8}"/>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71811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FBF43-0226-4C72-9EC8-C5B0D2242DF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A233657-C64C-40FB-9FA7-38B4C5224C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23AC50A-DFF9-415F-A6FD-88CE365383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5EB3077-AD5D-45BB-98CB-C24BBFB874C3}"/>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6" name="Footer Placeholder 5">
            <a:extLst>
              <a:ext uri="{FF2B5EF4-FFF2-40B4-BE49-F238E27FC236}">
                <a16:creationId xmlns:a16="http://schemas.microsoft.com/office/drawing/2014/main" id="{D524DC94-C300-4BED-B83D-5C1D7A2F32EE}"/>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A9A7CFA-0545-472B-9293-3759FBD0C30B}"/>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343442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0F2C-153A-4C58-8CBF-1CB21E987CE8}"/>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D4A1BBE-1904-41EB-8661-0FA7743311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F6D9B9-0E6D-4070-B272-2D6DCE7156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487D009B-965D-4ABD-B41B-C0B7AC224A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671B3E-E550-4803-9365-933AE11C93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8636D161-042D-4608-9247-E89FFB86CFB6}"/>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8" name="Footer Placeholder 7">
            <a:extLst>
              <a:ext uri="{FF2B5EF4-FFF2-40B4-BE49-F238E27FC236}">
                <a16:creationId xmlns:a16="http://schemas.microsoft.com/office/drawing/2014/main" id="{F43320B1-BE9F-4F65-B639-568757BEF734}"/>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296217BE-3FBF-4A7E-9CF4-308C8DDF5705}"/>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1827273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29952-2894-4112-B297-EA3D9705325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C7DA6998-942B-4807-B0FF-3B4DE4E3C179}"/>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4" name="Footer Placeholder 3">
            <a:extLst>
              <a:ext uri="{FF2B5EF4-FFF2-40B4-BE49-F238E27FC236}">
                <a16:creationId xmlns:a16="http://schemas.microsoft.com/office/drawing/2014/main" id="{30111183-EA8B-42A1-8D27-DFA9B0957AB4}"/>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65F20FC-F9FC-4BA5-A1E9-9402C5E62FAC}"/>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3308685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35C5A-4160-4D1F-95D8-A4EE1089B5C6}"/>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3" name="Footer Placeholder 2">
            <a:extLst>
              <a:ext uri="{FF2B5EF4-FFF2-40B4-BE49-F238E27FC236}">
                <a16:creationId xmlns:a16="http://schemas.microsoft.com/office/drawing/2014/main" id="{09078387-EE1C-425F-B52A-2B9DC60ED5A2}"/>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A53AC85-5D4B-4FF6-B27B-408DDDE51761}"/>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2975889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8FC6F-FF04-4CBA-816C-0D3DB2D83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D96CFE4-C7AF-4AD9-9EC2-75ABAAAD80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765DC684-E553-4B4C-A711-7613A2DCDB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B0539-B383-4B63-8FFD-CF8E9BCE7A3D}"/>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6" name="Footer Placeholder 5">
            <a:extLst>
              <a:ext uri="{FF2B5EF4-FFF2-40B4-BE49-F238E27FC236}">
                <a16:creationId xmlns:a16="http://schemas.microsoft.com/office/drawing/2014/main" id="{215C39FB-37BB-4A96-9D25-A46F34C856D6}"/>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D62D398-B39B-443A-A392-B5EE17383414}"/>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3057770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FA72C-4F87-4F7C-91E0-774B072FA5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509BFF4F-D1DC-4905-BAFF-60E61C063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A214D03D-9AA0-4E3A-934F-6945CF8E7F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F706E-3E56-48C2-A123-0056306F77CE}"/>
              </a:ext>
            </a:extLst>
          </p:cNvPr>
          <p:cNvSpPr>
            <a:spLocks noGrp="1"/>
          </p:cNvSpPr>
          <p:nvPr>
            <p:ph type="dt" sz="half" idx="10"/>
          </p:nvPr>
        </p:nvSpPr>
        <p:spPr/>
        <p:txBody>
          <a:bodyPr/>
          <a:lstStyle/>
          <a:p>
            <a:fld id="{034B5710-C28F-4BFF-8F59-922C1D05D9DE}" type="datetimeFigureOut">
              <a:rPr lang="en-IE" smtClean="0"/>
              <a:t>15/05/2020</a:t>
            </a:fld>
            <a:endParaRPr lang="en-IE"/>
          </a:p>
        </p:txBody>
      </p:sp>
      <p:sp>
        <p:nvSpPr>
          <p:cNvPr id="6" name="Footer Placeholder 5">
            <a:extLst>
              <a:ext uri="{FF2B5EF4-FFF2-40B4-BE49-F238E27FC236}">
                <a16:creationId xmlns:a16="http://schemas.microsoft.com/office/drawing/2014/main" id="{2D4FB022-A894-4518-8885-261AE486652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9A9A9FF-0C2F-4CB5-B0E0-1CA3F3B0CAD9}"/>
              </a:ext>
            </a:extLst>
          </p:cNvPr>
          <p:cNvSpPr>
            <a:spLocks noGrp="1"/>
          </p:cNvSpPr>
          <p:nvPr>
            <p:ph type="sldNum" sz="quarter" idx="12"/>
          </p:nvPr>
        </p:nvSpPr>
        <p:spPr/>
        <p:txBody>
          <a:bodyPr/>
          <a:lstStyle/>
          <a:p>
            <a:fld id="{74FF8DB6-DF0F-40B9-A326-66E4B947AA99}" type="slidenum">
              <a:rPr lang="en-IE" smtClean="0"/>
              <a:t>‹#›</a:t>
            </a:fld>
            <a:endParaRPr lang="en-IE"/>
          </a:p>
        </p:txBody>
      </p:sp>
    </p:spTree>
    <p:extLst>
      <p:ext uri="{BB962C8B-B14F-4D97-AF65-F5344CB8AC3E}">
        <p14:creationId xmlns:p14="http://schemas.microsoft.com/office/powerpoint/2010/main" val="405560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C4F950-7A57-4AAD-8377-52D1052A8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068E6A36-908B-4314-8599-7F078BECD3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9929197-3507-48EB-843B-1F63601224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B5710-C28F-4BFF-8F59-922C1D05D9DE}" type="datetimeFigureOut">
              <a:rPr lang="en-IE" smtClean="0"/>
              <a:t>15/05/2020</a:t>
            </a:fld>
            <a:endParaRPr lang="en-IE"/>
          </a:p>
        </p:txBody>
      </p:sp>
      <p:sp>
        <p:nvSpPr>
          <p:cNvPr id="5" name="Footer Placeholder 4">
            <a:extLst>
              <a:ext uri="{FF2B5EF4-FFF2-40B4-BE49-F238E27FC236}">
                <a16:creationId xmlns:a16="http://schemas.microsoft.com/office/drawing/2014/main" id="{4A5CB036-DDE2-47B0-8140-8A6266F3FF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DBA9E22B-84E7-40E2-8717-E566B91DE6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F8DB6-DF0F-40B9-A326-66E4B947AA99}" type="slidenum">
              <a:rPr lang="en-IE" smtClean="0"/>
              <a:t>‹#›</a:t>
            </a:fld>
            <a:endParaRPr lang="en-IE"/>
          </a:p>
        </p:txBody>
      </p:sp>
    </p:spTree>
    <p:extLst>
      <p:ext uri="{BB962C8B-B14F-4D97-AF65-F5344CB8AC3E}">
        <p14:creationId xmlns:p14="http://schemas.microsoft.com/office/powerpoint/2010/main" val="3685447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77FF-534A-435E-AD41-3AE497B0D0A0}"/>
              </a:ext>
            </a:extLst>
          </p:cNvPr>
          <p:cNvSpPr>
            <a:spLocks noGrp="1"/>
          </p:cNvSpPr>
          <p:nvPr>
            <p:ph type="ctrTitle"/>
          </p:nvPr>
        </p:nvSpPr>
        <p:spPr>
          <a:xfrm>
            <a:off x="838199" y="1343295"/>
            <a:ext cx="10515599" cy="932688"/>
          </a:xfrm>
        </p:spPr>
        <p:txBody>
          <a:bodyPr>
            <a:noAutofit/>
          </a:bodyPr>
          <a:lstStyle/>
          <a:p>
            <a:r>
              <a:rPr lang="en-IE" sz="4000" b="1" dirty="0"/>
              <a:t>Fate and Tragic Timing</a:t>
            </a:r>
            <a:br>
              <a:rPr lang="en-IE" sz="4000" b="1" dirty="0"/>
            </a:br>
            <a:r>
              <a:rPr lang="en-IE" sz="4000" b="1" dirty="0"/>
              <a:t>in</a:t>
            </a:r>
            <a:br>
              <a:rPr lang="en-IE" sz="4000" b="1" dirty="0"/>
            </a:br>
            <a:r>
              <a:rPr lang="en-IE" sz="4000" b="1" dirty="0"/>
              <a:t>‘Romeo and Juliet’</a:t>
            </a:r>
          </a:p>
        </p:txBody>
      </p:sp>
      <p:sp>
        <p:nvSpPr>
          <p:cNvPr id="3" name="Subtitle 2">
            <a:extLst>
              <a:ext uri="{FF2B5EF4-FFF2-40B4-BE49-F238E27FC236}">
                <a16:creationId xmlns:a16="http://schemas.microsoft.com/office/drawing/2014/main" id="{A22CC686-559A-407F-9171-3AED21E46D19}"/>
              </a:ext>
            </a:extLst>
          </p:cNvPr>
          <p:cNvSpPr>
            <a:spLocks noGrp="1"/>
          </p:cNvSpPr>
          <p:nvPr>
            <p:ph type="subTitle" idx="1"/>
          </p:nvPr>
        </p:nvSpPr>
        <p:spPr>
          <a:xfrm>
            <a:off x="838199" y="6356598"/>
            <a:ext cx="10515599" cy="420624"/>
          </a:xfrm>
        </p:spPr>
        <p:txBody>
          <a:bodyPr>
            <a:normAutofit/>
          </a:bodyPr>
          <a:lstStyle/>
          <a:p>
            <a:r>
              <a:rPr lang="en-IE" sz="2000" dirty="0"/>
              <a:t>By William Shakespeare</a:t>
            </a:r>
          </a:p>
        </p:txBody>
      </p:sp>
      <p:pic>
        <p:nvPicPr>
          <p:cNvPr id="8" name="Picture 7" descr="A drawing of a cartoon character&#10;&#10;Description automatically generated">
            <a:extLst>
              <a:ext uri="{FF2B5EF4-FFF2-40B4-BE49-F238E27FC236}">
                <a16:creationId xmlns:a16="http://schemas.microsoft.com/office/drawing/2014/main" id="{5E8BE341-801E-49EB-8F1A-DC75023794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0897" y="2713123"/>
            <a:ext cx="8390206" cy="3460959"/>
          </a:xfrm>
          <a:prstGeom prst="rect">
            <a:avLst/>
          </a:prstGeom>
        </p:spPr>
      </p:pic>
    </p:spTree>
    <p:extLst>
      <p:ext uri="{BB962C8B-B14F-4D97-AF65-F5344CB8AC3E}">
        <p14:creationId xmlns:p14="http://schemas.microsoft.com/office/powerpoint/2010/main" val="1466428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A88E92-A93F-470E-962B-B469363E6341}"/>
              </a:ext>
            </a:extLst>
          </p:cNvPr>
          <p:cNvSpPr>
            <a:spLocks noGrp="1"/>
          </p:cNvSpPr>
          <p:nvPr>
            <p:ph type="title"/>
          </p:nvPr>
        </p:nvSpPr>
        <p:spPr>
          <a:xfrm>
            <a:off x="643467" y="321734"/>
            <a:ext cx="5136416" cy="1135737"/>
          </a:xfrm>
        </p:spPr>
        <p:txBody>
          <a:bodyPr>
            <a:normAutofit/>
          </a:bodyPr>
          <a:lstStyle/>
          <a:p>
            <a:endParaRPr lang="en-IE" sz="3600"/>
          </a:p>
        </p:txBody>
      </p:sp>
      <p:sp>
        <p:nvSpPr>
          <p:cNvPr id="3" name="Content Placeholder 2">
            <a:extLst>
              <a:ext uri="{FF2B5EF4-FFF2-40B4-BE49-F238E27FC236}">
                <a16:creationId xmlns:a16="http://schemas.microsoft.com/office/drawing/2014/main" id="{BA60AB6D-955D-4890-BB44-FC4CA2987B4A}"/>
              </a:ext>
            </a:extLst>
          </p:cNvPr>
          <p:cNvSpPr>
            <a:spLocks noGrp="1"/>
          </p:cNvSpPr>
          <p:nvPr>
            <p:ph idx="1"/>
          </p:nvPr>
        </p:nvSpPr>
        <p:spPr>
          <a:xfrm>
            <a:off x="643468" y="1782981"/>
            <a:ext cx="5136416" cy="4393982"/>
          </a:xfrm>
        </p:spPr>
        <p:txBody>
          <a:bodyPr>
            <a:normAutofit/>
          </a:bodyPr>
          <a:lstStyle/>
          <a:p>
            <a:r>
              <a:rPr lang="en-GB" sz="4000" dirty="0"/>
              <a:t>These events are not coincidences, but rather manifestations of fate that help bring about the unavoidable outcome of the young lovers’ deaths</a:t>
            </a:r>
            <a:endParaRPr lang="en-IE" sz="4000" dirty="0"/>
          </a:p>
          <a:p>
            <a:pPr marL="0" indent="0">
              <a:buNone/>
            </a:pPr>
            <a:endParaRPr lang="en-IE" sz="4000" dirty="0"/>
          </a:p>
        </p:txBody>
      </p:sp>
      <p:sp>
        <p:nvSpPr>
          <p:cNvPr id="12" name="Isosceles Triangle 11">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 up of a necklace&#10;&#10;Description automatically generated">
            <a:extLst>
              <a:ext uri="{FF2B5EF4-FFF2-40B4-BE49-F238E27FC236}">
                <a16:creationId xmlns:a16="http://schemas.microsoft.com/office/drawing/2014/main" id="{9C22360A-699E-4E93-86F5-D449AEE835D5}"/>
              </a:ext>
            </a:extLst>
          </p:cNvPr>
          <p:cNvPicPr>
            <a:picLocks noChangeAspect="1"/>
          </p:cNvPicPr>
          <p:nvPr/>
        </p:nvPicPr>
        <p:blipFill rotWithShape="1">
          <a:blip r:embed="rId2">
            <a:extLst>
              <a:ext uri="{28A0092B-C50C-407E-A947-70E740481C1C}">
                <a14:useLocalDpi xmlns:a14="http://schemas.microsoft.com/office/drawing/2010/main" val="0"/>
              </a:ext>
            </a:extLst>
          </a:blip>
          <a:srcRect r="-1" b="8340"/>
          <a:stretch/>
        </p:blipFill>
        <p:spPr>
          <a:xfrm>
            <a:off x="6412117" y="10"/>
            <a:ext cx="5779884" cy="6857990"/>
          </a:xfrm>
          <a:prstGeom prst="rect">
            <a:avLst/>
          </a:prstGeom>
        </p:spPr>
      </p:pic>
      <p:grpSp>
        <p:nvGrpSpPr>
          <p:cNvPr id="16" name="Group 15">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17" name="Rectangle 16">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92199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2242A15-A0D2-41CF-85C5-390408F66C4D}"/>
              </a:ext>
            </a:extLst>
          </p:cNvPr>
          <p:cNvSpPr>
            <a:spLocks noGrp="1"/>
          </p:cNvSpPr>
          <p:nvPr>
            <p:ph type="title"/>
          </p:nvPr>
        </p:nvSpPr>
        <p:spPr>
          <a:xfrm>
            <a:off x="643468" y="643467"/>
            <a:ext cx="4804064" cy="5571065"/>
          </a:xfrm>
        </p:spPr>
        <p:txBody>
          <a:bodyPr>
            <a:normAutofit/>
          </a:bodyPr>
          <a:lstStyle/>
          <a:p>
            <a:r>
              <a:rPr lang="en-IE" sz="4800" u="sng" dirty="0"/>
              <a:t>Fate in Language:</a:t>
            </a:r>
          </a:p>
        </p:txBody>
      </p:sp>
      <p:sp>
        <p:nvSpPr>
          <p:cNvPr id="10" name="Freeform: Shape 9">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771DECE-B107-4686-9F43-E40C15EB600F}"/>
              </a:ext>
            </a:extLst>
          </p:cNvPr>
          <p:cNvSpPr>
            <a:spLocks noGrp="1"/>
          </p:cNvSpPr>
          <p:nvPr>
            <p:ph idx="1"/>
          </p:nvPr>
        </p:nvSpPr>
        <p:spPr>
          <a:xfrm>
            <a:off x="5447532" y="182880"/>
            <a:ext cx="6543750" cy="6471137"/>
          </a:xfrm>
        </p:spPr>
        <p:txBody>
          <a:bodyPr anchor="ctr">
            <a:normAutofit lnSpcReduction="10000"/>
          </a:bodyPr>
          <a:lstStyle/>
          <a:p>
            <a:r>
              <a:rPr lang="en-GB" sz="3600" dirty="0"/>
              <a:t>The theme of fate and foreboding turns up repeatedly in the play’s language. On the way to the Capulet ball, Romeo uneasily senses the approach of  “Some consequence yet hanging in the stars”— he has a premonition of doom. </a:t>
            </a:r>
          </a:p>
          <a:p>
            <a:r>
              <a:rPr lang="en-GB" sz="3600" dirty="0"/>
              <a:t> After avenging Mercutio’s death by killing Tybalt, Romeo calls himself “fortune’s fool”—he feels that he has been cheated by fate. </a:t>
            </a:r>
          </a:p>
        </p:txBody>
      </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507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6">
            <a:extLst>
              <a:ext uri="{FF2B5EF4-FFF2-40B4-BE49-F238E27FC236}">
                <a16:creationId xmlns:a16="http://schemas.microsoft.com/office/drawing/2014/main" id="{B2954A78-16DF-495D-9062-C47976D5722A}"/>
              </a:ext>
            </a:extLst>
          </p:cNvPr>
          <p:cNvSpPr>
            <a:spLocks noGrp="1"/>
          </p:cNvSpPr>
          <p:nvPr>
            <p:ph idx="1"/>
          </p:nvPr>
        </p:nvSpPr>
        <p:spPr>
          <a:xfrm>
            <a:off x="562709" y="543147"/>
            <a:ext cx="6971946" cy="5633816"/>
          </a:xfrm>
        </p:spPr>
        <p:txBody>
          <a:bodyPr>
            <a:normAutofit/>
          </a:bodyPr>
          <a:lstStyle/>
          <a:p>
            <a:r>
              <a:rPr lang="en-GB" sz="3600" dirty="0"/>
              <a:t>As the lovers part at daybreak, Juliet envisions Romeo “dead in the bottom of a tomb”, although she has no reason to think that he will soon die. </a:t>
            </a:r>
          </a:p>
          <a:p>
            <a:r>
              <a:rPr lang="en-GB" sz="3600" dirty="0"/>
              <a:t>When Romeo hears from Balthazar that Juliet has died, he shouts his defiance to the stars, demonstrating that he blames fate for the tragedy. </a:t>
            </a:r>
            <a:endParaRPr lang="en-IE" sz="3600" dirty="0"/>
          </a:p>
          <a:p>
            <a:endParaRPr lang="en-IE" sz="3600" dirty="0"/>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tar in the sky&#10;&#10;Description automatically generated">
            <a:extLst>
              <a:ext uri="{FF2B5EF4-FFF2-40B4-BE49-F238E27FC236}">
                <a16:creationId xmlns:a16="http://schemas.microsoft.com/office/drawing/2014/main" id="{A6B1FC1B-7C55-4D61-987F-EB067A086992}"/>
              </a:ext>
            </a:extLst>
          </p:cNvPr>
          <p:cNvPicPr>
            <a:picLocks noChangeAspect="1"/>
          </p:cNvPicPr>
          <p:nvPr/>
        </p:nvPicPr>
        <p:blipFill rotWithShape="1">
          <a:blip r:embed="rId2">
            <a:extLst>
              <a:ext uri="{28A0092B-C50C-407E-A947-70E740481C1C}">
                <a14:useLocalDpi xmlns:a14="http://schemas.microsoft.com/office/drawing/2010/main" val="0"/>
              </a:ext>
            </a:extLst>
          </a:blip>
          <a:srcRect l="9807" r="1346" b="1"/>
          <a:stretch/>
        </p:blipFill>
        <p:spPr>
          <a:xfrm>
            <a:off x="8129873" y="10"/>
            <a:ext cx="4062128" cy="6857990"/>
          </a:xfrm>
          <a:prstGeom prst="rect">
            <a:avLst/>
          </a:prstGeom>
        </p:spPr>
      </p:pic>
      <p:grpSp>
        <p:nvGrpSpPr>
          <p:cNvPr id="20" name="Group 19">
            <a:extLst>
              <a:ext uri="{FF2B5EF4-FFF2-40B4-BE49-F238E27FC236}">
                <a16:creationId xmlns:a16="http://schemas.microsoft.com/office/drawing/2014/main" id="{07EAA094-9CF6-4695-958A-33D9BCAA94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23132" y="713128"/>
            <a:ext cx="1068867" cy="2126625"/>
            <a:chOff x="10918968" y="713127"/>
            <a:chExt cx="1273032" cy="2532832"/>
          </a:xfrm>
        </p:grpSpPr>
        <p:sp>
          <p:nvSpPr>
            <p:cNvPr id="21" name="Rectangle 2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546559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6BF1107-B821-49F2-817A-FD8CB4995138}"/>
              </a:ext>
            </a:extLst>
          </p:cNvPr>
          <p:cNvSpPr>
            <a:spLocks noGrp="1"/>
          </p:cNvSpPr>
          <p:nvPr>
            <p:ph type="title"/>
          </p:nvPr>
        </p:nvSpPr>
        <p:spPr>
          <a:xfrm>
            <a:off x="863029" y="1012004"/>
            <a:ext cx="3416158" cy="4795408"/>
          </a:xfrm>
        </p:spPr>
        <p:txBody>
          <a:bodyPr>
            <a:normAutofit/>
          </a:bodyPr>
          <a:lstStyle/>
          <a:p>
            <a:r>
              <a:rPr lang="en-IE">
                <a:solidFill>
                  <a:srgbClr val="FFFFFF"/>
                </a:solidFill>
              </a:rPr>
              <a:t>Ask yourself…</a:t>
            </a:r>
          </a:p>
        </p:txBody>
      </p:sp>
      <p:grpSp>
        <p:nvGrpSpPr>
          <p:cNvPr id="4" name="Group 3">
            <a:extLst>
              <a:ext uri="{FF2B5EF4-FFF2-40B4-BE49-F238E27FC236}">
                <a16:creationId xmlns:a16="http://schemas.microsoft.com/office/drawing/2014/main" id="{97DA6395-B302-42E7-9568-B168A0C68012}"/>
              </a:ext>
            </a:extLst>
          </p:cNvPr>
          <p:cNvGrpSpPr/>
          <p:nvPr/>
        </p:nvGrpSpPr>
        <p:grpSpPr>
          <a:xfrm>
            <a:off x="5194300" y="458390"/>
            <a:ext cx="6513603" cy="5883988"/>
            <a:chOff x="5194300" y="471642"/>
            <a:chExt cx="6513603" cy="5883988"/>
          </a:xfrm>
        </p:grpSpPr>
        <p:sp>
          <p:nvSpPr>
            <p:cNvPr id="6" name="Rectangle: Rounded Corners 5">
              <a:extLst>
                <a:ext uri="{FF2B5EF4-FFF2-40B4-BE49-F238E27FC236}">
                  <a16:creationId xmlns:a16="http://schemas.microsoft.com/office/drawing/2014/main" id="{EAC56BFF-3492-4A7E-99E9-517E07829FD1}"/>
                </a:ext>
              </a:extLst>
            </p:cNvPr>
            <p:cNvSpPr/>
            <p:nvPr/>
          </p:nvSpPr>
          <p:spPr>
            <a:xfrm>
              <a:off x="5194300" y="471642"/>
              <a:ext cx="6513603" cy="1681139"/>
            </a:xfrm>
            <a:prstGeom prst="roundRect">
              <a:avLst>
                <a:gd name="adj" fmla="val 10000"/>
              </a:avLst>
            </a:prstGeom>
          </p:spPr>
          <p:style>
            <a:lnRef idx="0">
              <a:schemeClr val="lt1">
                <a:alpha val="0"/>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p:style>
        </p:sp>
        <p:sp>
          <p:nvSpPr>
            <p:cNvPr id="7" name="Rectangle 6" descr="Joker Hat">
              <a:extLst>
                <a:ext uri="{FF2B5EF4-FFF2-40B4-BE49-F238E27FC236}">
                  <a16:creationId xmlns:a16="http://schemas.microsoft.com/office/drawing/2014/main" id="{D7D13AEF-F384-4363-B0EC-A3E9684C09D8}"/>
                </a:ext>
              </a:extLst>
            </p:cNvPr>
            <p:cNvSpPr/>
            <p:nvPr/>
          </p:nvSpPr>
          <p:spPr>
            <a:xfrm>
              <a:off x="5702844" y="849898"/>
              <a:ext cx="924626" cy="924626"/>
            </a:xfrm>
            <a:prstGeom prst="rect">
              <a:avLst/>
            </a:prstGeom>
            <a: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8" name="Freeform: Shape 7">
              <a:extLst>
                <a:ext uri="{FF2B5EF4-FFF2-40B4-BE49-F238E27FC236}">
                  <a16:creationId xmlns:a16="http://schemas.microsoft.com/office/drawing/2014/main" id="{AF128969-D804-4748-88BF-862E12341A7B}"/>
                </a:ext>
              </a:extLst>
            </p:cNvPr>
            <p:cNvSpPr/>
            <p:nvPr/>
          </p:nvSpPr>
          <p:spPr>
            <a:xfrm>
              <a:off x="7136016" y="471642"/>
              <a:ext cx="4571887" cy="1681139"/>
            </a:xfrm>
            <a:custGeom>
              <a:avLst/>
              <a:gdLst>
                <a:gd name="connsiteX0" fmla="*/ 0 w 4571887"/>
                <a:gd name="connsiteY0" fmla="*/ 0 h 1681139"/>
                <a:gd name="connsiteX1" fmla="*/ 4571887 w 4571887"/>
                <a:gd name="connsiteY1" fmla="*/ 0 h 1681139"/>
                <a:gd name="connsiteX2" fmla="*/ 4571887 w 4571887"/>
                <a:gd name="connsiteY2" fmla="*/ 1681139 h 1681139"/>
                <a:gd name="connsiteX3" fmla="*/ 0 w 4571887"/>
                <a:gd name="connsiteY3" fmla="*/ 1681139 h 1681139"/>
                <a:gd name="connsiteX4" fmla="*/ 0 w 4571887"/>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1887" h="1681139">
                  <a:moveTo>
                    <a:pt x="0" y="0"/>
                  </a:moveTo>
                  <a:lnTo>
                    <a:pt x="4571887" y="0"/>
                  </a:lnTo>
                  <a:lnTo>
                    <a:pt x="4571887"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GB" sz="2300" dirty="0"/>
                <a:t>A</a:t>
              </a:r>
              <a:r>
                <a:rPr lang="en-GB" sz="2300" kern="1200" dirty="0"/>
                <a:t>re the play’s events really the result of fate? </a:t>
              </a:r>
              <a:endParaRPr lang="en-US" sz="2300" kern="1200" dirty="0"/>
            </a:p>
          </p:txBody>
        </p:sp>
        <p:sp>
          <p:nvSpPr>
            <p:cNvPr id="10" name="Rectangle: Rounded Corners 9">
              <a:extLst>
                <a:ext uri="{FF2B5EF4-FFF2-40B4-BE49-F238E27FC236}">
                  <a16:creationId xmlns:a16="http://schemas.microsoft.com/office/drawing/2014/main" id="{80F45D57-1236-4F74-82AB-7977AEA6CE19}"/>
                </a:ext>
              </a:extLst>
            </p:cNvPr>
            <p:cNvSpPr/>
            <p:nvPr/>
          </p:nvSpPr>
          <p:spPr>
            <a:xfrm>
              <a:off x="5194300" y="2573067"/>
              <a:ext cx="6513603" cy="1681139"/>
            </a:xfrm>
            <a:prstGeom prst="roundRect">
              <a:avLst>
                <a:gd name="adj" fmla="val 10000"/>
              </a:avLst>
            </a:prstGeom>
          </p:spPr>
          <p:style>
            <a:lnRef idx="0">
              <a:schemeClr val="lt1">
                <a:alpha val="0"/>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p:style>
        </p:sp>
        <p:sp>
          <p:nvSpPr>
            <p:cNvPr id="12" name="Freeform: Shape 11">
              <a:extLst>
                <a:ext uri="{FF2B5EF4-FFF2-40B4-BE49-F238E27FC236}">
                  <a16:creationId xmlns:a16="http://schemas.microsoft.com/office/drawing/2014/main" id="{6B0DB7D1-0824-49F7-9408-8AC633863F1D}"/>
                </a:ext>
              </a:extLst>
            </p:cNvPr>
            <p:cNvSpPr/>
            <p:nvPr/>
          </p:nvSpPr>
          <p:spPr>
            <a:xfrm>
              <a:off x="7136016" y="2573067"/>
              <a:ext cx="4571887" cy="1681139"/>
            </a:xfrm>
            <a:custGeom>
              <a:avLst/>
              <a:gdLst>
                <a:gd name="connsiteX0" fmla="*/ 0 w 4571887"/>
                <a:gd name="connsiteY0" fmla="*/ 0 h 1681139"/>
                <a:gd name="connsiteX1" fmla="*/ 4571887 w 4571887"/>
                <a:gd name="connsiteY1" fmla="*/ 0 h 1681139"/>
                <a:gd name="connsiteX2" fmla="*/ 4571887 w 4571887"/>
                <a:gd name="connsiteY2" fmla="*/ 1681139 h 1681139"/>
                <a:gd name="connsiteX3" fmla="*/ 0 w 4571887"/>
                <a:gd name="connsiteY3" fmla="*/ 1681139 h 1681139"/>
                <a:gd name="connsiteX4" fmla="*/ 0 w 4571887"/>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1887" h="1681139">
                  <a:moveTo>
                    <a:pt x="0" y="0"/>
                  </a:moveTo>
                  <a:lnTo>
                    <a:pt x="4571887" y="0"/>
                  </a:lnTo>
                  <a:lnTo>
                    <a:pt x="4571887"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GB" sz="2300" kern="1200"/>
                <a:t>Do you think that the teens from Verona were doomed from the start, or could this tragedy have been prevented? </a:t>
              </a:r>
              <a:endParaRPr lang="en-US" sz="2300" kern="1200" dirty="0"/>
            </a:p>
          </p:txBody>
        </p:sp>
        <p:sp>
          <p:nvSpPr>
            <p:cNvPr id="13" name="Rectangle: Rounded Corners 12">
              <a:extLst>
                <a:ext uri="{FF2B5EF4-FFF2-40B4-BE49-F238E27FC236}">
                  <a16:creationId xmlns:a16="http://schemas.microsoft.com/office/drawing/2014/main" id="{1B7F3CC0-CE16-44A4-95C0-690196EC2E4E}"/>
                </a:ext>
              </a:extLst>
            </p:cNvPr>
            <p:cNvSpPr/>
            <p:nvPr/>
          </p:nvSpPr>
          <p:spPr>
            <a:xfrm>
              <a:off x="5194300" y="4674491"/>
              <a:ext cx="6513603" cy="1681139"/>
            </a:xfrm>
            <a:prstGeom prst="roundRect">
              <a:avLst>
                <a:gd name="adj" fmla="val 10000"/>
              </a:avLst>
            </a:prstGeom>
          </p:spPr>
          <p:style>
            <a:lnRef idx="0">
              <a:schemeClr val="lt1">
                <a:alpha val="0"/>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p:style>
        </p:sp>
        <p:sp>
          <p:nvSpPr>
            <p:cNvPr id="14" name="Rectangle 13" descr="Drama">
              <a:extLst>
                <a:ext uri="{FF2B5EF4-FFF2-40B4-BE49-F238E27FC236}">
                  <a16:creationId xmlns:a16="http://schemas.microsoft.com/office/drawing/2014/main" id="{4A0E3A39-2A81-480B-8359-5317F58D2C0C}"/>
                </a:ext>
              </a:extLst>
            </p:cNvPr>
            <p:cNvSpPr/>
            <p:nvPr/>
          </p:nvSpPr>
          <p:spPr>
            <a:xfrm>
              <a:off x="5702844" y="5052748"/>
              <a:ext cx="924626" cy="924626"/>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IE" dirty="0"/>
            </a:p>
          </p:txBody>
        </p:sp>
        <p:sp>
          <p:nvSpPr>
            <p:cNvPr id="15" name="Freeform: Shape 14">
              <a:extLst>
                <a:ext uri="{FF2B5EF4-FFF2-40B4-BE49-F238E27FC236}">
                  <a16:creationId xmlns:a16="http://schemas.microsoft.com/office/drawing/2014/main" id="{EB765616-35A2-4E56-AF80-BCA8B2396B22}"/>
                </a:ext>
              </a:extLst>
            </p:cNvPr>
            <p:cNvSpPr/>
            <p:nvPr/>
          </p:nvSpPr>
          <p:spPr>
            <a:xfrm>
              <a:off x="7136016" y="4674491"/>
              <a:ext cx="4571887" cy="1681139"/>
            </a:xfrm>
            <a:custGeom>
              <a:avLst/>
              <a:gdLst>
                <a:gd name="connsiteX0" fmla="*/ 0 w 4571887"/>
                <a:gd name="connsiteY0" fmla="*/ 0 h 1681139"/>
                <a:gd name="connsiteX1" fmla="*/ 4571887 w 4571887"/>
                <a:gd name="connsiteY1" fmla="*/ 0 h 1681139"/>
                <a:gd name="connsiteX2" fmla="*/ 4571887 w 4571887"/>
                <a:gd name="connsiteY2" fmla="*/ 1681139 h 1681139"/>
                <a:gd name="connsiteX3" fmla="*/ 0 w 4571887"/>
                <a:gd name="connsiteY3" fmla="*/ 1681139 h 1681139"/>
                <a:gd name="connsiteX4" fmla="*/ 0 w 4571887"/>
                <a:gd name="connsiteY4" fmla="*/ 0 h 16811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71887" h="1681139">
                  <a:moveTo>
                    <a:pt x="0" y="0"/>
                  </a:moveTo>
                  <a:lnTo>
                    <a:pt x="4571887" y="0"/>
                  </a:lnTo>
                  <a:lnTo>
                    <a:pt x="4571887" y="1681139"/>
                  </a:lnTo>
                  <a:lnTo>
                    <a:pt x="0" y="16811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bg1">
                <a:hueOff val="0"/>
                <a:satOff val="0"/>
                <a:lumOff val="0"/>
                <a:alphaOff val="0"/>
              </a:schemeClr>
            </a:fontRef>
          </p:style>
          <p:txBody>
            <a:bodyPr spcFirstLastPara="0" vert="horz" wrap="square" lIns="177921" tIns="177921" rIns="177921" bIns="177921" numCol="1" spcCol="1270" anchor="ctr" anchorCtr="0">
              <a:noAutofit/>
            </a:bodyPr>
            <a:lstStyle/>
            <a:p>
              <a:pPr marL="0" lvl="0" indent="0" algn="l" defTabSz="1022350">
                <a:lnSpc>
                  <a:spcPct val="90000"/>
                </a:lnSpc>
                <a:spcBef>
                  <a:spcPct val="0"/>
                </a:spcBef>
                <a:spcAft>
                  <a:spcPct val="35000"/>
                </a:spcAft>
                <a:buNone/>
              </a:pPr>
              <a:r>
                <a:rPr lang="en-GB" sz="2300" kern="1200"/>
                <a:t>What factors stopped Romeo and Juliet from living happily ever after?</a:t>
              </a:r>
              <a:endParaRPr lang="en-US" sz="2300" kern="1200"/>
            </a:p>
          </p:txBody>
        </p:sp>
      </p:grpSp>
      <p:sp>
        <p:nvSpPr>
          <p:cNvPr id="16" name="Rectangle 15" descr="Drama">
            <a:extLst>
              <a:ext uri="{FF2B5EF4-FFF2-40B4-BE49-F238E27FC236}">
                <a16:creationId xmlns:a16="http://schemas.microsoft.com/office/drawing/2014/main" id="{86F80568-2647-4F22-A793-C64A2160D775}"/>
              </a:ext>
            </a:extLst>
          </p:cNvPr>
          <p:cNvSpPr/>
          <p:nvPr/>
        </p:nvSpPr>
        <p:spPr>
          <a:xfrm>
            <a:off x="5702844" y="2938071"/>
            <a:ext cx="924626" cy="924626"/>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txBody>
          <a:bodyPr/>
          <a:lstStyle/>
          <a:p>
            <a:endParaRPr lang="en-IE" dirty="0"/>
          </a:p>
        </p:txBody>
      </p:sp>
    </p:spTree>
    <p:extLst>
      <p:ext uri="{BB962C8B-B14F-4D97-AF65-F5344CB8AC3E}">
        <p14:creationId xmlns:p14="http://schemas.microsoft.com/office/powerpoint/2010/main" val="3676006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B8701DCA-C426-41D3-877B-EEDFD6966694}"/>
              </a:ext>
            </a:extLst>
          </p:cNvPr>
          <p:cNvSpPr>
            <a:spLocks noGrp="1"/>
          </p:cNvSpPr>
          <p:nvPr>
            <p:ph type="title"/>
          </p:nvPr>
        </p:nvSpPr>
        <p:spPr>
          <a:xfrm>
            <a:off x="535020" y="685800"/>
            <a:ext cx="2780271" cy="5105400"/>
          </a:xfrm>
        </p:spPr>
        <p:txBody>
          <a:bodyPr>
            <a:normAutofit/>
          </a:bodyPr>
          <a:lstStyle/>
          <a:p>
            <a:r>
              <a:rPr lang="en-IE" sz="4000">
                <a:solidFill>
                  <a:srgbClr val="FFFFFF"/>
                </a:solidFill>
              </a:rPr>
              <a:t>Questions:</a:t>
            </a:r>
          </a:p>
        </p:txBody>
      </p:sp>
      <p:graphicFrame>
        <p:nvGraphicFramePr>
          <p:cNvPr id="5" name="Content Placeholder 2">
            <a:extLst>
              <a:ext uri="{FF2B5EF4-FFF2-40B4-BE49-F238E27FC236}">
                <a16:creationId xmlns:a16="http://schemas.microsoft.com/office/drawing/2014/main" id="{BB8E00C4-F2F0-4F6E-A656-2B856B41547C}"/>
              </a:ext>
            </a:extLst>
          </p:cNvPr>
          <p:cNvGraphicFramePr>
            <a:graphicFrameLocks noGrp="1"/>
          </p:cNvGraphicFramePr>
          <p:nvPr>
            <p:ph idx="1"/>
            <p:extLst>
              <p:ext uri="{D42A27DB-BD31-4B8C-83A1-F6EECF244321}">
                <p14:modId xmlns:p14="http://schemas.microsoft.com/office/powerpoint/2010/main" val="1311658014"/>
              </p:ext>
            </p:extLst>
          </p:nvPr>
        </p:nvGraphicFramePr>
        <p:xfrm>
          <a:off x="4432892" y="685800"/>
          <a:ext cx="7070133" cy="49780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288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bird&#10;&#10;Description automatically generated">
            <a:extLst>
              <a:ext uri="{FF2B5EF4-FFF2-40B4-BE49-F238E27FC236}">
                <a16:creationId xmlns:a16="http://schemas.microsoft.com/office/drawing/2014/main" id="{D73614F9-4483-40F6-AB4C-78B7CC2A866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5014" r="1" b="26871"/>
          <a:stretch/>
        </p:blipFill>
        <p:spPr>
          <a:xfrm>
            <a:off x="643467" y="643467"/>
            <a:ext cx="10905066" cy="5571065"/>
          </a:xfrm>
          <a:prstGeom prst="rect">
            <a:avLst/>
          </a:prstGeom>
          <a:ln>
            <a:noFill/>
          </a:ln>
        </p:spPr>
      </p:pic>
      <p:sp>
        <p:nvSpPr>
          <p:cNvPr id="22" name="Isosceles Triangle 21">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493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photo, black&#10;&#10;Description automatically generated">
            <a:extLst>
              <a:ext uri="{FF2B5EF4-FFF2-40B4-BE49-F238E27FC236}">
                <a16:creationId xmlns:a16="http://schemas.microsoft.com/office/drawing/2014/main" id="{DAF9F2B1-EA70-44B5-870B-C13010CB289B}"/>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805" r="9053" b="31280"/>
          <a:stretch/>
        </p:blipFill>
        <p:spPr>
          <a:xfrm>
            <a:off x="3523488" y="10"/>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C18551B-BBAC-47F4-B4AF-35A632219FB2}"/>
              </a:ext>
            </a:extLst>
          </p:cNvPr>
          <p:cNvSpPr>
            <a:spLocks noGrp="1"/>
          </p:cNvSpPr>
          <p:nvPr>
            <p:ph type="title"/>
          </p:nvPr>
        </p:nvSpPr>
        <p:spPr>
          <a:xfrm>
            <a:off x="477981" y="1122363"/>
            <a:ext cx="4023360" cy="3204134"/>
          </a:xfrm>
        </p:spPr>
        <p:txBody>
          <a:bodyPr vert="horz" lIns="91440" tIns="45720" rIns="91440" bIns="45720" rtlCol="0" anchor="b">
            <a:normAutofit fontScale="90000"/>
          </a:bodyPr>
          <a:lstStyle/>
          <a:p>
            <a:r>
              <a:rPr lang="en-US" sz="4800" dirty="0"/>
              <a:t>Answer:</a:t>
            </a:r>
            <a:br>
              <a:rPr lang="en-US" sz="4800" dirty="0"/>
            </a:br>
            <a:r>
              <a:rPr lang="en-US" sz="4800" dirty="0"/>
              <a:t>They are all implying that there was no escaping the events of the play.</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82899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A picture containing clock&#10;&#10;Description automatically generated">
            <a:extLst>
              <a:ext uri="{FF2B5EF4-FFF2-40B4-BE49-F238E27FC236}">
                <a16:creationId xmlns:a16="http://schemas.microsoft.com/office/drawing/2014/main" id="{EC0ED385-8C6E-4FFC-8CE1-B51005A60C0A}"/>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4810" r="1" b="17075"/>
          <a:stretch/>
        </p:blipFill>
        <p:spPr>
          <a:xfrm>
            <a:off x="643467" y="643467"/>
            <a:ext cx="10905066" cy="5571065"/>
          </a:xfrm>
          <a:prstGeom prst="rect">
            <a:avLst/>
          </a:prstGeom>
          <a:ln>
            <a:noFill/>
          </a:ln>
        </p:spPr>
      </p:pic>
      <p:sp>
        <p:nvSpPr>
          <p:cNvPr id="24" name="Isosceles Triangle 23">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38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food&#10;&#10;Description automatically generated">
            <a:extLst>
              <a:ext uri="{FF2B5EF4-FFF2-40B4-BE49-F238E27FC236}">
                <a16:creationId xmlns:a16="http://schemas.microsoft.com/office/drawing/2014/main" id="{F8BAECD5-A4D3-4D8D-AC62-E96542EDEBC5}"/>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212" r="1" b="10254"/>
          <a:stretch/>
        </p:blipFill>
        <p:spPr>
          <a:xfrm>
            <a:off x="643467" y="643467"/>
            <a:ext cx="10905066" cy="5571065"/>
          </a:xfrm>
          <a:prstGeom prst="rect">
            <a:avLst/>
          </a:prstGeom>
          <a:ln>
            <a:noFill/>
          </a:ln>
        </p:spPr>
      </p:pic>
      <p:sp>
        <p:nvSpPr>
          <p:cNvPr id="22" name="Isosceles Triangle 21">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7362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FB2761F8-33EB-4389-9C1F-61CDF22119B8}"/>
              </a:ext>
            </a:extLst>
          </p:cNvPr>
          <p:cNvGraphicFramePr>
            <a:graphicFrameLocks noGrp="1"/>
          </p:cNvGraphicFramePr>
          <p:nvPr>
            <p:ph idx="1"/>
            <p:extLst>
              <p:ext uri="{D42A27DB-BD31-4B8C-83A1-F6EECF244321}">
                <p14:modId xmlns:p14="http://schemas.microsoft.com/office/powerpoint/2010/main" val="4026969576"/>
              </p:ext>
            </p:extLst>
          </p:nvPr>
        </p:nvGraphicFramePr>
        <p:xfrm>
          <a:off x="478303" y="478302"/>
          <a:ext cx="11015002" cy="6119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0820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5AB813-7EF5-4240-9111-FC6542E694F7}"/>
              </a:ext>
            </a:extLst>
          </p:cNvPr>
          <p:cNvSpPr>
            <a:spLocks noGrp="1"/>
          </p:cNvSpPr>
          <p:nvPr>
            <p:ph idx="1"/>
          </p:nvPr>
        </p:nvSpPr>
        <p:spPr>
          <a:xfrm>
            <a:off x="1" y="267286"/>
            <a:ext cx="5805488" cy="5938253"/>
          </a:xfrm>
        </p:spPr>
        <p:txBody>
          <a:bodyPr anchor="t">
            <a:normAutofit lnSpcReduction="10000"/>
          </a:bodyPr>
          <a:lstStyle/>
          <a:p>
            <a:r>
              <a:rPr lang="en-GB" sz="3200" dirty="0"/>
              <a:t>These instances of close timing make the play even sadder than it otherwise would be, because we can see that the difference between life and death was just a few seconds. A moment earlier, or a moment later, and everything would have been okay. </a:t>
            </a:r>
          </a:p>
          <a:p>
            <a:r>
              <a:rPr lang="en-GB" sz="3200" dirty="0"/>
              <a:t>Individually, these moments of tragic timing look like awful accidents, but when taken all together, they seem more like the work of fate. </a:t>
            </a:r>
            <a:endParaRPr lang="en-IE" sz="3200" dirty="0"/>
          </a:p>
          <a:p>
            <a:endParaRPr lang="en-IE" sz="3200" dirty="0"/>
          </a:p>
        </p:txBody>
      </p:sp>
      <p:pic>
        <p:nvPicPr>
          <p:cNvPr id="5" name="Picture 4" descr="A picture containing night, lit, man, table&#10;&#10;Description automatically generated">
            <a:extLst>
              <a:ext uri="{FF2B5EF4-FFF2-40B4-BE49-F238E27FC236}">
                <a16:creationId xmlns:a16="http://schemas.microsoft.com/office/drawing/2014/main" id="{1E64CC62-3594-4B3F-819B-B5620E94ABAE}"/>
              </a:ext>
            </a:extLst>
          </p:cNvPr>
          <p:cNvPicPr>
            <a:picLocks noChangeAspect="1"/>
          </p:cNvPicPr>
          <p:nvPr/>
        </p:nvPicPr>
        <p:blipFill rotWithShape="1">
          <a:blip r:embed="rId2">
            <a:extLst>
              <a:ext uri="{28A0092B-C50C-407E-A947-70E740481C1C}">
                <a14:useLocalDpi xmlns:a14="http://schemas.microsoft.com/office/drawing/2010/main" val="0"/>
              </a:ext>
            </a:extLst>
          </a:blip>
          <a:srcRect t="16347" r="1" b="14743"/>
          <a:stretch/>
        </p:blipFill>
        <p:spPr>
          <a:xfrm>
            <a:off x="5966355" y="1"/>
            <a:ext cx="6225645" cy="6856412"/>
          </a:xfrm>
          <a:custGeom>
            <a:avLst/>
            <a:gdLst/>
            <a:ahLst/>
            <a:cxnLst/>
            <a:rect l="l" t="t" r="r" b="b"/>
            <a:pathLst>
              <a:path w="5620032" h="6856412">
                <a:moveTo>
                  <a:pt x="13187" y="0"/>
                </a:moveTo>
                <a:lnTo>
                  <a:pt x="5620032" y="0"/>
                </a:lnTo>
                <a:lnTo>
                  <a:pt x="5620032" y="6856412"/>
                </a:lnTo>
                <a:lnTo>
                  <a:pt x="0" y="6856412"/>
                </a:lnTo>
                <a:lnTo>
                  <a:pt x="64318" y="6298274"/>
                </a:lnTo>
                <a:cubicBezTo>
                  <a:pt x="203221" y="4970220"/>
                  <a:pt x="240510" y="3632077"/>
                  <a:pt x="97152" y="2276000"/>
                </a:cubicBezTo>
                <a:cubicBezTo>
                  <a:pt x="35713" y="1694824"/>
                  <a:pt x="7455" y="1116942"/>
                  <a:pt x="6154" y="541737"/>
                </a:cubicBezTo>
                <a:close/>
              </a:path>
            </a:pathLst>
          </a:custGeom>
        </p:spPr>
      </p:pic>
    </p:spTree>
    <p:extLst>
      <p:ext uri="{BB962C8B-B14F-4D97-AF65-F5344CB8AC3E}">
        <p14:creationId xmlns:p14="http://schemas.microsoft.com/office/powerpoint/2010/main" val="1392727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ood, fruit, grass&#10;&#10;Description automatically generated">
            <a:extLst>
              <a:ext uri="{FF2B5EF4-FFF2-40B4-BE49-F238E27FC236}">
                <a16:creationId xmlns:a16="http://schemas.microsoft.com/office/drawing/2014/main" id="{D4A995AE-66D4-4C99-B754-443E762781EF}"/>
              </a:ext>
            </a:extLst>
          </p:cNvPr>
          <p:cNvPicPr>
            <a:picLocks noChangeAspect="1"/>
          </p:cNvPicPr>
          <p:nvPr/>
        </p:nvPicPr>
        <p:blipFill rotWithShape="1">
          <a:blip r:embed="rId2">
            <a:extLst>
              <a:ext uri="{28A0092B-C50C-407E-A947-70E740481C1C}">
                <a14:useLocalDpi xmlns:a14="http://schemas.microsoft.com/office/drawing/2010/main" val="0"/>
              </a:ext>
            </a:extLst>
          </a:blip>
          <a:srcRect t="15153" b="17588"/>
          <a:stretch/>
        </p:blipFill>
        <p:spPr>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p:spPr>
      </p:pic>
      <p:sp>
        <p:nvSpPr>
          <p:cNvPr id="3" name="Content Placeholder 2">
            <a:extLst>
              <a:ext uri="{FF2B5EF4-FFF2-40B4-BE49-F238E27FC236}">
                <a16:creationId xmlns:a16="http://schemas.microsoft.com/office/drawing/2014/main" id="{2DE51863-AD1D-4BD5-B49A-B9A04CEC2F63}"/>
              </a:ext>
            </a:extLst>
          </p:cNvPr>
          <p:cNvSpPr>
            <a:spLocks noGrp="1"/>
          </p:cNvSpPr>
          <p:nvPr>
            <p:ph idx="1"/>
          </p:nvPr>
        </p:nvSpPr>
        <p:spPr>
          <a:xfrm>
            <a:off x="225287" y="3752850"/>
            <a:ext cx="11834191" cy="3105140"/>
          </a:xfrm>
        </p:spPr>
        <p:txBody>
          <a:bodyPr anchor="ctr">
            <a:normAutofit/>
          </a:bodyPr>
          <a:lstStyle/>
          <a:p>
            <a:r>
              <a:rPr lang="en-GB" sz="2400" dirty="0"/>
              <a:t>In its first address to the audience, the Chorus states that Romeo and Juliet are “star-crossed”— that is to say that fate (a power often vested in the movements of the stars) controls them (Prologue). </a:t>
            </a:r>
          </a:p>
          <a:p>
            <a:r>
              <a:rPr lang="en-GB" sz="2400" dirty="0"/>
              <a:t>This sense of fate permeates the play, and not just for the audience. The characters also are quite aware of it: Romeo and Juliet constantly see omens. </a:t>
            </a:r>
          </a:p>
          <a:p>
            <a:r>
              <a:rPr lang="en-GB" sz="2400" dirty="0"/>
              <a:t>When Romeo believes that Juliet is dead, he cries out, “Then I defy you, stars,” completing the idea that the love between Romeo and Juliet is in opposition to the rulings of destiny (Act 5, Scene 1, line 24).</a:t>
            </a:r>
            <a:endParaRPr lang="en-IE" sz="2400" dirty="0"/>
          </a:p>
        </p:txBody>
      </p:sp>
    </p:spTree>
    <p:extLst>
      <p:ext uri="{BB962C8B-B14F-4D97-AF65-F5344CB8AC3E}">
        <p14:creationId xmlns:p14="http://schemas.microsoft.com/office/powerpoint/2010/main" val="320736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138C911-3104-4224-B28C-1794A7DAE9F1}"/>
              </a:ext>
            </a:extLst>
          </p:cNvPr>
          <p:cNvSpPr>
            <a:spLocks noGrp="1"/>
          </p:cNvSpPr>
          <p:nvPr>
            <p:ph idx="1"/>
          </p:nvPr>
        </p:nvSpPr>
        <p:spPr>
          <a:xfrm>
            <a:off x="168812" y="238922"/>
            <a:ext cx="11549576" cy="6513569"/>
          </a:xfrm>
        </p:spPr>
        <p:txBody>
          <a:bodyPr>
            <a:normAutofit/>
          </a:bodyPr>
          <a:lstStyle/>
          <a:p>
            <a:r>
              <a:rPr lang="en-GB" sz="3600" dirty="0"/>
              <a:t>Romeo’s defiance itself plays into the hands of fate, and his determination to spend eternity with Juliet results in their deaths.</a:t>
            </a:r>
          </a:p>
          <a:p>
            <a:r>
              <a:rPr lang="en-GB" sz="3600" dirty="0"/>
              <a:t>The mechanism of fate works in all of the events surrounding the lovers: the feud between their families (this hatred is never explained; the reader must accept it as an undeniable aspect of the world of the play); the horrible series of accidents that ruin Friar Laurence’s seemingly well-intentioned plans at the end of the play; and the tragic timing of Romeo’s suicide and Juliet’s awakening.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86091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657</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Fate and Tragic Timing in ‘Romeo and Juliet’</vt:lpstr>
      <vt:lpstr>PowerPoint Presentation</vt:lpstr>
      <vt:lpstr>Answer: They are all implying that there was no escaping the events of the play.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Fate in Language:</vt:lpstr>
      <vt:lpstr>PowerPoint Presentation</vt:lpstr>
      <vt:lpstr>Ask yourself…</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Fate and Tragic Timing in ‘Romeo and Juliet’</dc:title>
  <dc:creator>ciara deasy</dc:creator>
  <cp:lastModifiedBy>ciara deasy</cp:lastModifiedBy>
  <cp:revision>2</cp:revision>
  <dcterms:created xsi:type="dcterms:W3CDTF">2020-05-15T12:32:47Z</dcterms:created>
  <dcterms:modified xsi:type="dcterms:W3CDTF">2020-05-15T12:35:27Z</dcterms:modified>
</cp:coreProperties>
</file>