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70" r:id="rId11"/>
    <p:sldId id="263" r:id="rId12"/>
    <p:sldId id="271" r:id="rId13"/>
    <p:sldId id="264" r:id="rId14"/>
    <p:sldId id="272" r:id="rId15"/>
    <p:sldId id="273" r:id="rId16"/>
    <p:sldId id="265" r:id="rId17"/>
    <p:sldId id="267" r:id="rId18"/>
    <p:sldId id="26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F3EE-B16C-43DC-AB0E-A754A2A806AE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A36B-4241-40BD-A283-5F2992B42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6601-0E39-46B2-8AA3-4C94DEE52DDD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9E068-DFB4-4EEE-8479-FB0B48E7CC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4378F-07E1-41E9-A87F-408C0728A272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EF411-8B8F-489E-898D-76E663385D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D9AB5-303B-4FA4-A169-B98BB1098647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D3DF-6E52-4C15-A121-EA90AD6A5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01D4-4EE0-4CD1-84EB-7CBAB42F5B59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19267-D8F6-4A30-A7CD-5E886B5ABE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A91D6-ECEC-4A84-8CDC-C2FCF1E42368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D619-CF73-4753-915F-4B1718E61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A63FA-CF68-406C-8E33-8378033B2534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7BC2-586A-4392-8F3E-945071D94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C929-103E-422F-800E-8D5A7870D06C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E6A5-D74E-4F89-9E10-ACC35313F1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0813-6819-4AB3-83E4-CC074A36ECA9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9F287-DED8-428F-89AF-5E2FCBDBB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0A11E-03E0-4C35-B868-AE794F91BDC5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2E53-9966-4FC9-9AAC-F79840E00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4556C-F792-4A6C-AD9C-2BB8042774A8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035C-FE53-4C83-9DD2-5B5698CF34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BF1950-8B01-482B-BC97-3166F610736C}" type="datetimeFigureOut">
              <a:rPr lang="en-US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77A666-FD0B-4EBF-8CBA-C00795509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mtClean="0"/>
              <a:t>Evil in </a:t>
            </a:r>
            <a:r>
              <a:rPr lang="en-IE" i="1" smtClean="0"/>
              <a:t>Macbeth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- M</a:t>
            </a:r>
          </a:p>
        </p:txBody>
      </p:sp>
      <p:sp>
        <p:nvSpPr>
          <p:cNvPr id="22530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IE" smtClean="0"/>
              <a:t>Commits murders, wicked deeds, remorseless</a:t>
            </a:r>
          </a:p>
          <a:p>
            <a:r>
              <a:rPr lang="en-IE" smtClean="0"/>
              <a:t>(Despite the fact that he is encouraged)</a:t>
            </a:r>
          </a:p>
          <a:p>
            <a:r>
              <a:rPr lang="en-IE" smtClean="0"/>
              <a:t>Most evil act for contemporary audience – </a:t>
            </a:r>
          </a:p>
          <a:p>
            <a:r>
              <a:rPr lang="en-IE" smtClean="0"/>
              <a:t>Audience – horror and disbelief</a:t>
            </a:r>
          </a:p>
          <a:p>
            <a:r>
              <a:rPr lang="en-IE" smtClean="0"/>
              <a:t>Echoed in Macduff’s language</a:t>
            </a:r>
          </a:p>
          <a:p>
            <a:r>
              <a:rPr lang="en-IE" smtClean="0"/>
              <a:t>A first step for Macbeth – cannot return</a:t>
            </a:r>
          </a:p>
          <a:p>
            <a:r>
              <a:rPr lang="en-IE" smtClean="0"/>
              <a:t>Blood imagery symbolises guilt and wickedness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– M’s Descent</a:t>
            </a:r>
          </a:p>
        </p:txBody>
      </p:sp>
      <p:pic>
        <p:nvPicPr>
          <p:cNvPr id="23554" name="Picture 2" descr="C:\Users\User\Downloads\macbet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2611438"/>
            <a:ext cx="1828800" cy="2505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– M’s Descent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Believes the witches’ misleading prophecies</a:t>
            </a:r>
          </a:p>
          <a:p>
            <a:r>
              <a:rPr lang="en-IE" smtClean="0"/>
              <a:t>Murders his life-long friend and comrade</a:t>
            </a:r>
          </a:p>
          <a:p>
            <a:r>
              <a:rPr lang="en-IE" smtClean="0"/>
              <a:t>Lose respect for M – he puts greed for power above morality</a:t>
            </a:r>
          </a:p>
          <a:p>
            <a:r>
              <a:rPr lang="en-IE" smtClean="0"/>
              <a:t>M – acting on impulse</a:t>
            </a:r>
          </a:p>
          <a:p>
            <a:r>
              <a:rPr lang="en-IE" smtClean="0"/>
              <a:t>Slaughters Macduff’s entire family</a:t>
            </a:r>
          </a:p>
          <a:p>
            <a:r>
              <a:rPr lang="en-IE" smtClean="0"/>
              <a:t>Meaningless acts of violence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– Pathetic Fallacy</a:t>
            </a:r>
          </a:p>
        </p:txBody>
      </p:sp>
      <p:pic>
        <p:nvPicPr>
          <p:cNvPr id="25602" name="Picture 2" descr="C:\Users\User\Downloads\pathetic fallac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38513" y="2938463"/>
            <a:ext cx="2466975" cy="184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– Pathetic Fallacy</a:t>
            </a:r>
          </a:p>
        </p:txBody>
      </p:sp>
      <p:sp>
        <p:nvSpPr>
          <p:cNvPr id="2662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Evil – further presented through pt</a:t>
            </a:r>
          </a:p>
          <a:p>
            <a:r>
              <a:rPr lang="en-IE" smtClean="0"/>
              <a:t>Violent evil deeds reflected in parallel upheavals</a:t>
            </a:r>
          </a:p>
          <a:p>
            <a:r>
              <a:rPr lang="en-IE" smtClean="0"/>
              <a:t>Examples</a:t>
            </a:r>
          </a:p>
          <a:p>
            <a:r>
              <a:rPr lang="en-IE" smtClean="0"/>
              <a:t>Unnatural acts mirror the evil in reality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– Innate*</a:t>
            </a:r>
          </a:p>
        </p:txBody>
      </p:sp>
      <p:pic>
        <p:nvPicPr>
          <p:cNvPr id="27650" name="Picture 2" descr="C:\Users\User\Downloads\macbeth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1658938"/>
            <a:ext cx="5715000" cy="4410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– Innate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Not external forces</a:t>
            </a:r>
          </a:p>
          <a:p>
            <a:r>
              <a:rPr lang="en-IE" smtClean="0"/>
              <a:t>But from within</a:t>
            </a:r>
          </a:p>
          <a:p>
            <a:r>
              <a:rPr lang="en-IE" smtClean="0"/>
              <a:t>Witches only make suggestions</a:t>
            </a:r>
          </a:p>
          <a:p>
            <a:r>
              <a:rPr lang="en-IE" smtClean="0"/>
              <a:t>Macbeth consciously chooses his actions</a:t>
            </a:r>
          </a:p>
          <a:p>
            <a:r>
              <a:rPr lang="en-IE" smtClean="0"/>
              <a:t>Continues alone on his course of evil</a:t>
            </a:r>
          </a:p>
          <a:p>
            <a:r>
              <a:rPr lang="en-IE" smtClean="0"/>
              <a:t>Evil is inherent in the character of Macbeth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- Conc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– External Forces Represent E*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- Intro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- Witches</a:t>
            </a:r>
          </a:p>
        </p:txBody>
      </p:sp>
      <p:pic>
        <p:nvPicPr>
          <p:cNvPr id="15362" name="Picture 2" descr="C:\Users\User\Downloads\macbeth-witch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1600200"/>
            <a:ext cx="58578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- Witches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Supernatural embodiments of evil</a:t>
            </a:r>
          </a:p>
          <a:p>
            <a:r>
              <a:rPr lang="en-IE" smtClean="0"/>
              <a:t>Cruel misleading actions that cause suffering</a:t>
            </a:r>
          </a:p>
          <a:p>
            <a:r>
              <a:rPr lang="en-IE" smtClean="0"/>
              <a:t>First characters we meet</a:t>
            </a:r>
          </a:p>
          <a:p>
            <a:r>
              <a:rPr lang="en-IE" smtClean="0"/>
              <a:t>Have power over events and supernatural knowledge</a:t>
            </a:r>
          </a:p>
          <a:p>
            <a:r>
              <a:rPr lang="en-IE" smtClean="0"/>
              <a:t>Power used for evil purposes – wreak havoc</a:t>
            </a:r>
          </a:p>
          <a:p>
            <a:r>
              <a:rPr lang="en-IE" smtClean="0"/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– Witches’ Treatment of M</a:t>
            </a:r>
          </a:p>
        </p:txBody>
      </p:sp>
      <p:pic>
        <p:nvPicPr>
          <p:cNvPr id="17410" name="Picture 2" descr="C:\Users\User\Downloads\macbeth witch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709863"/>
            <a:ext cx="3048000" cy="2305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– Witches’ Treatment of M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Wicked treatment of Macbeth</a:t>
            </a:r>
          </a:p>
          <a:p>
            <a:r>
              <a:rPr lang="en-IE" smtClean="0"/>
              <a:t>Goal – not to lead M to power but to...</a:t>
            </a:r>
          </a:p>
          <a:p>
            <a:r>
              <a:rPr lang="en-IE" smtClean="0"/>
              <a:t>Love the false sense of security they give him</a:t>
            </a:r>
          </a:p>
          <a:p>
            <a:r>
              <a:rPr lang="en-IE" smtClean="0"/>
              <a:t>He curses them for showing him the truth and they do a crazed dance and disappear</a:t>
            </a:r>
          </a:p>
          <a:p>
            <a:r>
              <a:rPr lang="en-IE" smtClean="0"/>
              <a:t>They have dedicated themselves to evil</a:t>
            </a:r>
          </a:p>
          <a:p>
            <a:r>
              <a:rPr lang="en-IE" smtClean="0"/>
              <a:t>Apparitions scene</a:t>
            </a:r>
          </a:p>
          <a:p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- LM</a:t>
            </a:r>
          </a:p>
        </p:txBody>
      </p:sp>
      <p:pic>
        <p:nvPicPr>
          <p:cNvPr id="19458" name="Picture 2" descr="C:\Users\User\Downloads\evil l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00463" y="2554288"/>
            <a:ext cx="1743075" cy="2619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- LM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The other major force of evil</a:t>
            </a:r>
          </a:p>
          <a:p>
            <a:r>
              <a:rPr lang="en-IE" smtClean="0"/>
              <a:t>Delights in the pursuit of evil for evil’s sake</a:t>
            </a:r>
          </a:p>
          <a:p>
            <a:r>
              <a:rPr lang="en-IE" smtClean="0"/>
              <a:t>Taunts and blackmails her husband</a:t>
            </a:r>
          </a:p>
          <a:p>
            <a:r>
              <a:rPr lang="en-IE" smtClean="0"/>
              <a:t>First time – wishes to pour evil into M’s ear</a:t>
            </a:r>
          </a:p>
          <a:p>
            <a:r>
              <a:rPr lang="en-IE" smtClean="0"/>
              <a:t>True nature – she invokes the evil spirits</a:t>
            </a:r>
          </a:p>
          <a:p>
            <a:r>
              <a:rPr lang="en-IE" smtClean="0"/>
              <a:t>Furious at her husband’s kindness</a:t>
            </a:r>
          </a:p>
          <a:p>
            <a:r>
              <a:rPr lang="en-IE" smtClean="0"/>
              <a:t>Savage inhumanity in her shocking declaration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Evil - M</a:t>
            </a:r>
          </a:p>
        </p:txBody>
      </p:sp>
      <p:pic>
        <p:nvPicPr>
          <p:cNvPr id="21506" name="Picture 3" descr="C:\Users\User\Downloads\macbeth-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95400"/>
            <a:ext cx="59007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295</Words>
  <Application>Microsoft Office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Arial</vt:lpstr>
      <vt:lpstr>Office Theme</vt:lpstr>
      <vt:lpstr>Evil in Macbeth</vt:lpstr>
      <vt:lpstr>Evil - Intro</vt:lpstr>
      <vt:lpstr>Evil - Witches</vt:lpstr>
      <vt:lpstr>Evil - Witches</vt:lpstr>
      <vt:lpstr>Evil – Witches’ Treatment of M</vt:lpstr>
      <vt:lpstr>Evil – Witches’ Treatment of M</vt:lpstr>
      <vt:lpstr>Evil - LM</vt:lpstr>
      <vt:lpstr>Evil - LM</vt:lpstr>
      <vt:lpstr>Evil - M</vt:lpstr>
      <vt:lpstr>Evil - M</vt:lpstr>
      <vt:lpstr>Evil – M’s Descent</vt:lpstr>
      <vt:lpstr>Evil – M’s Descent</vt:lpstr>
      <vt:lpstr>Evil – Pathetic Fallacy</vt:lpstr>
      <vt:lpstr>Evil – Pathetic Fallacy</vt:lpstr>
      <vt:lpstr>Evil – Innate*</vt:lpstr>
      <vt:lpstr>Evil – Innate</vt:lpstr>
      <vt:lpstr>Evil - Conc</vt:lpstr>
      <vt:lpstr>Evil – External Forces Represent E*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Evil in Macbeth</dc:title>
  <dc:creator>Kathleen</dc:creator>
  <cp:lastModifiedBy>Windows User</cp:lastModifiedBy>
  <cp:revision>13</cp:revision>
  <dcterms:created xsi:type="dcterms:W3CDTF">2006-08-16T00:00:00Z</dcterms:created>
  <dcterms:modified xsi:type="dcterms:W3CDTF">2013-05-20T13:15:08Z</dcterms:modified>
</cp:coreProperties>
</file>