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839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641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649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171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6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56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72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50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96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170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354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36F8-CD7B-47E3-B4EF-C3223551359A}" type="datetimeFigureOut">
              <a:rPr lang="en-IE" smtClean="0"/>
              <a:t>24/02/2020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EBD6-9355-4400-8067-1D6077896D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67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0988" t="19823" r="59749" b="54801"/>
          <a:stretch/>
        </p:blipFill>
        <p:spPr bwMode="auto">
          <a:xfrm>
            <a:off x="1356820" y="716181"/>
            <a:ext cx="9374242" cy="5064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22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Students agree or disagree or partially agree with the statement that</a:t>
            </a:r>
            <a:endParaRPr lang="en-IE" dirty="0"/>
          </a:p>
          <a:p>
            <a:r>
              <a:rPr lang="en-GB" b="1" dirty="0"/>
              <a:t>Dickinson’s unique poetic style</a:t>
            </a:r>
            <a:endParaRPr lang="en-IE" dirty="0"/>
          </a:p>
          <a:p>
            <a:r>
              <a:rPr lang="en-GB" dirty="0"/>
              <a:t>- condensed </a:t>
            </a:r>
            <a:r>
              <a:rPr lang="en-GB" dirty="0" err="1"/>
              <a:t>poetci</a:t>
            </a:r>
            <a:r>
              <a:rPr lang="en-GB" dirty="0"/>
              <a:t> forms</a:t>
            </a:r>
            <a:endParaRPr lang="en-IE" dirty="0"/>
          </a:p>
          <a:p>
            <a:r>
              <a:rPr lang="en-GB" dirty="0"/>
              <a:t>- compressed language</a:t>
            </a:r>
            <a:endParaRPr lang="en-IE" dirty="0"/>
          </a:p>
          <a:p>
            <a:r>
              <a:rPr lang="en-GB" dirty="0"/>
              <a:t>- broken rhythm</a:t>
            </a:r>
            <a:endParaRPr lang="en-IE" dirty="0"/>
          </a:p>
          <a:p>
            <a:r>
              <a:rPr lang="en-GB" dirty="0"/>
              <a:t>-unconventional punctuation</a:t>
            </a:r>
            <a:endParaRPr lang="en-IE" dirty="0"/>
          </a:p>
          <a:p>
            <a:r>
              <a:rPr lang="en-GB" dirty="0"/>
              <a:t>- haunting aural effects</a:t>
            </a:r>
            <a:endParaRPr lang="en-IE" dirty="0"/>
          </a:p>
          <a:p>
            <a:r>
              <a:rPr lang="en-GB" dirty="0"/>
              <a:t>- unsettling humour</a:t>
            </a:r>
            <a:endParaRPr lang="en-IE" dirty="0"/>
          </a:p>
          <a:p>
            <a:r>
              <a:rPr lang="en-GB" dirty="0"/>
              <a:t>- intriguing perspective</a:t>
            </a:r>
            <a:endParaRPr lang="en-IE" dirty="0"/>
          </a:p>
          <a:p>
            <a:r>
              <a:rPr lang="en-GB" dirty="0"/>
              <a:t>- insightful reflection</a:t>
            </a:r>
            <a:endParaRPr lang="en-IE" dirty="0"/>
          </a:p>
          <a:p>
            <a:r>
              <a:rPr lang="en-GB" dirty="0"/>
              <a:t>-vivid dramatization </a:t>
            </a:r>
            <a:endParaRPr lang="en-IE" dirty="0"/>
          </a:p>
          <a:p>
            <a:r>
              <a:rPr lang="en-GB" dirty="0"/>
              <a:t>- surreal imagery</a:t>
            </a:r>
            <a:endParaRPr lang="en-IE" dirty="0"/>
          </a:p>
          <a:p>
            <a:r>
              <a:rPr lang="en-GB" dirty="0"/>
              <a:t>- quirky precise details</a:t>
            </a:r>
            <a:endParaRPr lang="en-IE" dirty="0"/>
          </a:p>
          <a:p>
            <a:r>
              <a:rPr lang="en-GB" dirty="0"/>
              <a:t>- etc.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476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… is particularly suited to the exploration of</a:t>
            </a:r>
            <a:endParaRPr lang="en-IE" dirty="0" smtClean="0"/>
          </a:p>
          <a:p>
            <a:endParaRPr lang="en-IE" dirty="0" smtClean="0"/>
          </a:p>
          <a:p>
            <a:r>
              <a:rPr lang="en-GB" b="1" dirty="0" smtClean="0"/>
              <a:t>her extraordinary experiences</a:t>
            </a:r>
            <a:endParaRPr lang="en-IE" dirty="0" smtClean="0"/>
          </a:p>
          <a:p>
            <a:r>
              <a:rPr lang="en-GB" b="1" dirty="0" smtClean="0"/>
              <a:t>- </a:t>
            </a:r>
            <a:r>
              <a:rPr lang="en-GB" dirty="0" smtClean="0"/>
              <a:t>hope/despair</a:t>
            </a:r>
            <a:endParaRPr lang="en-IE" dirty="0" smtClean="0"/>
          </a:p>
          <a:p>
            <a:r>
              <a:rPr lang="en-GB" dirty="0" smtClean="0"/>
              <a:t>- loss</a:t>
            </a:r>
            <a:endParaRPr lang="en-IE" dirty="0" smtClean="0"/>
          </a:p>
          <a:p>
            <a:r>
              <a:rPr lang="en-GB" dirty="0" smtClean="0"/>
              <a:t>- death/afterlife</a:t>
            </a:r>
            <a:endParaRPr lang="en-IE" dirty="0" smtClean="0"/>
          </a:p>
          <a:p>
            <a:r>
              <a:rPr lang="en-GB" dirty="0" smtClean="0"/>
              <a:t>- consciousness/ disorientation</a:t>
            </a:r>
            <a:endParaRPr lang="en-IE" dirty="0" smtClean="0"/>
          </a:p>
          <a:p>
            <a:r>
              <a:rPr lang="en-GB" dirty="0" smtClean="0"/>
              <a:t>- profound reactions to the natural world</a:t>
            </a:r>
            <a:endParaRPr lang="en-IE" dirty="0" smtClean="0"/>
          </a:p>
          <a:p>
            <a:r>
              <a:rPr lang="en-GB" dirty="0" smtClean="0"/>
              <a:t>- etc.</a:t>
            </a:r>
            <a:r>
              <a:rPr lang="en-GB" b="1" dirty="0" smtClean="0"/>
              <a:t> 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461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7" y="315310"/>
            <a:ext cx="14264289" cy="50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7271"/>
            <a:ext cx="11021646" cy="45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1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E" dirty="0" smtClean="0"/>
              <a:t>H1 Sample Paragraph</a:t>
            </a:r>
            <a:endParaRPr lang="en-I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849" t="25064" r="49210" b="19231"/>
          <a:stretch/>
        </p:blipFill>
        <p:spPr bwMode="auto">
          <a:xfrm>
            <a:off x="838200" y="1010253"/>
            <a:ext cx="7874876" cy="5579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378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Write your own paragraph on any other poem of your choice</a:t>
            </a:r>
          </a:p>
          <a:p>
            <a:endParaRPr lang="en-IE" dirty="0"/>
          </a:p>
          <a:p>
            <a:r>
              <a:rPr lang="en-IE" dirty="0" smtClean="0"/>
              <a:t>Afterwards, read the following sample and decide is your work more like the H1 answer or the following </a:t>
            </a:r>
            <a:r>
              <a:rPr lang="en-IE" smtClean="0"/>
              <a:t>H3/4 answer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558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H3/ 4 Sample</a:t>
            </a:r>
            <a:endParaRPr lang="en-I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786" t="22484" r="48475" b="26337"/>
          <a:stretch/>
        </p:blipFill>
        <p:spPr bwMode="auto">
          <a:xfrm>
            <a:off x="440645" y="1309728"/>
            <a:ext cx="5655355" cy="5259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912" b="57087"/>
          <a:stretch/>
        </p:blipFill>
        <p:spPr>
          <a:xfrm>
            <a:off x="5827936" y="3166132"/>
            <a:ext cx="6364064" cy="36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9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H1 Sample Paragraph</vt:lpstr>
      <vt:lpstr>PowerPoint Presentation</vt:lpstr>
      <vt:lpstr>H3/ 4 Sample</vt:lpstr>
    </vt:vector>
  </TitlesOfParts>
  <Company>CMETB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Deasy</dc:creator>
  <cp:lastModifiedBy>Ciara Deasy</cp:lastModifiedBy>
  <cp:revision>1</cp:revision>
  <dcterms:created xsi:type="dcterms:W3CDTF">2020-02-24T11:42:10Z</dcterms:created>
  <dcterms:modified xsi:type="dcterms:W3CDTF">2020-02-24T11:42:43Z</dcterms:modified>
</cp:coreProperties>
</file>