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095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532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135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590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165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184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85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6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694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531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750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8FA2-A217-4A6C-9E52-CF5925033F1C}" type="datetimeFigureOut">
              <a:rPr lang="en-IE" smtClean="0"/>
              <a:t>06/11/2013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EDB8C-ABCA-4EF9-8F8A-DE1FB888A3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473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/>
          <a:lstStyle/>
          <a:p>
            <a:r>
              <a:rPr lang="en-IE" dirty="0" smtClean="0"/>
              <a:t>Emily Dickinson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8" name="Picture 4" descr="http://media.masslive.com/living_impact/photo/8956523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2736304" cy="413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54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Ultimately, the inherent power of her poetry is incontrovertible and at the root of its enduring popularity.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79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8" y="4378821"/>
            <a:ext cx="2825275" cy="247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098"/>
            <a:ext cx="8229600" cy="4525963"/>
          </a:xfrm>
        </p:spPr>
        <p:txBody>
          <a:bodyPr/>
          <a:lstStyle/>
          <a:p>
            <a:r>
              <a:rPr lang="en-IE" dirty="0" smtClean="0"/>
              <a:t>Born </a:t>
            </a:r>
            <a:r>
              <a:rPr lang="en-IE" dirty="0"/>
              <a:t>in </a:t>
            </a:r>
            <a:r>
              <a:rPr lang="en-IE" dirty="0" smtClean="0"/>
              <a:t>Massachusetts</a:t>
            </a:r>
            <a:r>
              <a:rPr lang="en-IE" dirty="0"/>
              <a:t> on December 10th, </a:t>
            </a:r>
            <a:r>
              <a:rPr lang="en-IE" dirty="0" smtClean="0"/>
              <a:t>1830</a:t>
            </a:r>
          </a:p>
          <a:p>
            <a:r>
              <a:rPr lang="en-IE" dirty="0"/>
              <a:t>Her father was a lawyer and served as the treasurer of </a:t>
            </a:r>
            <a:r>
              <a:rPr lang="en-IE" dirty="0" smtClean="0"/>
              <a:t>Amherst  College</a:t>
            </a:r>
            <a:r>
              <a:rPr lang="en-IE" dirty="0"/>
              <a:t> </a:t>
            </a:r>
            <a:endParaRPr lang="en-IE" dirty="0" smtClean="0"/>
          </a:p>
          <a:p>
            <a:r>
              <a:rPr lang="en-IE" dirty="0" smtClean="0"/>
              <a:t>Went to a Calvinist school</a:t>
            </a:r>
          </a:p>
          <a:p>
            <a:r>
              <a:rPr lang="en-IE" dirty="0"/>
              <a:t>The poet was born in, and died in, a house called   the </a:t>
            </a:r>
            <a:r>
              <a:rPr lang="en-IE" dirty="0" smtClean="0"/>
              <a:t>Homestead</a:t>
            </a:r>
            <a:r>
              <a:rPr lang="en-IE" dirty="0"/>
              <a:t> , built by her grandfather</a:t>
            </a:r>
            <a:endParaRPr lang="en-IE" dirty="0" smtClean="0"/>
          </a:p>
          <a:p>
            <a:endParaRPr lang="en-IE" dirty="0"/>
          </a:p>
        </p:txBody>
      </p:sp>
      <p:pic>
        <p:nvPicPr>
          <p:cNvPr id="2052" name="Picture 4" descr="http://t2.gstatic.com/images?q=tbn:ANd9GcT8JNU9OBNEkTkKrop5HBkntZUJ89PgtTJRSG5Sn5bKZs3vd4zp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"/>
            <a:ext cx="240982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1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/>
          <a:lstStyle/>
          <a:p>
            <a:r>
              <a:rPr lang="en-IE" dirty="0" smtClean="0"/>
              <a:t>During </a:t>
            </a:r>
            <a:r>
              <a:rPr lang="en-IE" dirty="0"/>
              <a:t>her mid-twenties, </a:t>
            </a:r>
            <a:r>
              <a:rPr lang="en-IE" dirty="0" smtClean="0"/>
              <a:t>she </a:t>
            </a:r>
            <a:r>
              <a:rPr lang="en-IE" dirty="0"/>
              <a:t>began to grow reclusive. She attended almost exclusively to household chores and to writing poetry</a:t>
            </a:r>
            <a:r>
              <a:rPr lang="en-IE" dirty="0" smtClean="0"/>
              <a:t>.</a:t>
            </a:r>
          </a:p>
          <a:p>
            <a:r>
              <a:rPr lang="en-IE" dirty="0"/>
              <a:t>She dressed only in white and developed a reputation as a reclusive eccentric.</a:t>
            </a:r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4" name="Picture 2" descr="e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55494"/>
            <a:ext cx="2502087" cy="300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1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From the late 1850’s she assembled many of her poems in packets which she bound herself with needle and thread. 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84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Although she was a prolific private poet, less than a dozen of her nearly eighteen hundred poems were published during her </a:t>
            </a:r>
            <a:r>
              <a:rPr lang="en-IE" dirty="0" smtClean="0"/>
              <a:t>lifetime</a:t>
            </a:r>
          </a:p>
          <a:p>
            <a:r>
              <a:rPr lang="en-IE" dirty="0"/>
              <a:t>The few poems published during her lifetime were anonymous</a:t>
            </a:r>
          </a:p>
        </p:txBody>
      </p:sp>
    </p:spTree>
    <p:extLst>
      <p:ext uri="{BB962C8B-B14F-4D97-AF65-F5344CB8AC3E}">
        <p14:creationId xmlns:p14="http://schemas.microsoft.com/office/powerpoint/2010/main" val="18557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On May 15, 1886, after several months of illness, Emily Dickinson died at the age of 55</a:t>
            </a:r>
          </a:p>
        </p:txBody>
      </p:sp>
    </p:spTree>
    <p:extLst>
      <p:ext uri="{BB962C8B-B14F-4D97-AF65-F5344CB8AC3E}">
        <p14:creationId xmlns:p14="http://schemas.microsoft.com/office/powerpoint/2010/main" val="18494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Her Poetry Entails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Dickinson’s poetry explores her morbid fascination with death and the question of whether or not there is an afterlife; mental anguish and depression; the beauty and wonder of the natural world; and the essence of human emotions, both positive and negative. There is also a wonderful, playful, humorous quality in Dickinson’s work.</a:t>
            </a:r>
          </a:p>
        </p:txBody>
      </p:sp>
    </p:spTree>
    <p:extLst>
      <p:ext uri="{BB962C8B-B14F-4D97-AF65-F5344CB8AC3E}">
        <p14:creationId xmlns:p14="http://schemas.microsoft.com/office/powerpoint/2010/main" val="10123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Dickinson never declared herself a Christian, she spent a lifetime exploring the nature of the soul and the spiritual self.</a:t>
            </a:r>
          </a:p>
          <a:p>
            <a:r>
              <a:rPr lang="en-IE" dirty="0" smtClean="0"/>
              <a:t>Her poems are influenced by the rhythm of Protestant hymns and the bible is a major source of her direction and imagery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2556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Dickinson died at the age of 55 following a period of ill health.</a:t>
            </a:r>
          </a:p>
          <a:p>
            <a:r>
              <a:rPr lang="en-IE" dirty="0" smtClean="0"/>
              <a:t>The appeal of her poetry has much to do with the range of emotions it expresses.</a:t>
            </a:r>
          </a:p>
          <a:p>
            <a:r>
              <a:rPr lang="en-IE" dirty="0" smtClean="0"/>
              <a:t>While her poems reveal that she experienced moments of deep joy, they also indicate contrasting moments of doubt and uncertainty.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211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293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Emily Dickinson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Her Poetry Entails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Emily Dickinson</dc:title>
  <dc:creator>Ciara</dc:creator>
  <cp:lastModifiedBy>Ciara</cp:lastModifiedBy>
  <cp:revision>10</cp:revision>
  <dcterms:created xsi:type="dcterms:W3CDTF">2013-09-25T19:11:55Z</dcterms:created>
  <dcterms:modified xsi:type="dcterms:W3CDTF">2013-11-06T15:11:14Z</dcterms:modified>
</cp:coreProperties>
</file>